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8.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551" r:id="rId2"/>
    <p:sldMasterId id="2147485767" r:id="rId3"/>
    <p:sldMasterId id="2147485818" r:id="rId4"/>
    <p:sldMasterId id="2147485928" r:id="rId5"/>
    <p:sldMasterId id="2147485979" r:id="rId6"/>
    <p:sldMasterId id="2147486031" r:id="rId7"/>
    <p:sldMasterId id="2147486082" r:id="rId8"/>
    <p:sldMasterId id="2147486132" r:id="rId9"/>
  </p:sldMasterIdLst>
  <p:notesMasterIdLst>
    <p:notesMasterId r:id="rId20"/>
  </p:notesMasterIdLst>
  <p:handoutMasterIdLst>
    <p:handoutMasterId r:id="rId21"/>
  </p:handoutMasterIdLst>
  <p:sldIdLst>
    <p:sldId id="2147482275" r:id="rId10"/>
    <p:sldId id="341" r:id="rId11"/>
    <p:sldId id="2147482278" r:id="rId12"/>
    <p:sldId id="263" r:id="rId13"/>
    <p:sldId id="2147482280" r:id="rId14"/>
    <p:sldId id="280" r:id="rId15"/>
    <p:sldId id="306" r:id="rId16"/>
    <p:sldId id="2147482282" r:id="rId17"/>
    <p:sldId id="290" r:id="rId18"/>
    <p:sldId id="279" r:id="rId19"/>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D30E16"/>
    <a:srgbClr val="010302"/>
    <a:srgbClr val="091F2C"/>
    <a:srgbClr val="3A4953"/>
    <a:srgbClr val="102531"/>
    <a:srgbClr val="70899C"/>
    <a:srgbClr val="9AD1F7"/>
    <a:srgbClr val="463668"/>
    <a:srgbClr val="A6A6A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5EFC7E5-04CD-4433-9425-9B7DCAD926EF}" v="1" dt="2025-04-24T21:20:45.44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960" autoAdjust="0"/>
  </p:normalViewPr>
  <p:slideViewPr>
    <p:cSldViewPr snapToGrid="0">
      <p:cViewPr varScale="1">
        <p:scale>
          <a:sx n="97" d="100"/>
          <a:sy n="97" d="100"/>
        </p:scale>
        <p:origin x="72" y="216"/>
      </p:cViewPr>
      <p:guideLst/>
    </p:cSldViewPr>
  </p:slideViewPr>
  <p:notesTextViewPr>
    <p:cViewPr>
      <p:scale>
        <a:sx n="1" d="1"/>
        <a:sy n="1" d="1"/>
      </p:scale>
      <p:origin x="0" y="0"/>
    </p:cViewPr>
  </p:notesTextViewPr>
  <p:sorterViewPr>
    <p:cViewPr varScale="1">
      <p:scale>
        <a:sx n="100" d="100"/>
        <a:sy n="100" d="100"/>
      </p:scale>
      <p:origin x="0" y="-30312"/>
    </p:cViewPr>
  </p:sorterViewPr>
  <p:notesViewPr>
    <p:cSldViewPr snapToGrid="0">
      <p:cViewPr varScale="1">
        <p:scale>
          <a:sx n="66" d="100"/>
          <a:sy n="66" d="100"/>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8.xml"/><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handoutMaster" Target="handoutMasters/handoutMaster1.xml"/><Relationship Id="rId7" Type="http://schemas.openxmlformats.org/officeDocument/2006/relationships/slideMaster" Target="slideMasters/slideMaster7.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 Target="slides/slide1.xml"/><Relationship Id="rId19" Type="http://schemas.openxmlformats.org/officeDocument/2006/relationships/slide" Target="slides/slide10.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commentAuthors" Target="commentAuthors.xml"/><Relationship Id="rId27" Type="http://schemas.microsoft.com/office/2015/10/relationships/revisionInfo" Target="revisionInfo.xml"/></Relationships>
</file>

<file path=ppt/diagrams/colors1.xml><?xml version="1.0" encoding="utf-8"?>
<dgm:colorsDef xmlns:dgm="http://schemas.openxmlformats.org/drawingml/2006/diagram" xmlns:a="http://schemas.openxmlformats.org/drawingml/2006/main" uniqueId="urn:microsoft.com/office/officeart/2005/8/colors/accent3_5">
  <dgm:title val=""/>
  <dgm:desc val=""/>
  <dgm:catLst>
    <dgm:cat type="accent3" pri="11500"/>
  </dgm:catLst>
  <dgm:styleLbl name="node0">
    <dgm:fillClrLst meth="cycle">
      <a:schemeClr val="accent3">
        <a:alpha val="80000"/>
      </a:schemeClr>
    </dgm:fillClrLst>
    <dgm:linClrLst meth="repeat">
      <a:schemeClr val="lt1"/>
    </dgm:linClrLst>
    <dgm:effectClrLst/>
    <dgm:txLinClrLst/>
    <dgm:txFillClrLst/>
    <dgm:txEffectClrLst/>
  </dgm:styleLbl>
  <dgm:styleLbl name="node1">
    <dgm:fillClrLst>
      <a:schemeClr val="accent3">
        <a:alpha val="90000"/>
      </a:schemeClr>
      <a:schemeClr val="accent3">
        <a:alpha val="50000"/>
      </a:schemeClr>
    </dgm:fillClrLst>
    <dgm:linClrLst meth="repeat">
      <a:schemeClr val="lt1"/>
    </dgm:linClrLst>
    <dgm:effectClrLst/>
    <dgm:txLinClrLst/>
    <dgm:txFillClrLst/>
    <dgm:txEffectClrLst/>
  </dgm:styleLbl>
  <dgm:styleLbl name="alignNode1">
    <dgm:fillClrLst>
      <a:schemeClr val="accent3">
        <a:alpha val="90000"/>
      </a:schemeClr>
      <a:schemeClr val="accent3">
        <a:alpha val="50000"/>
      </a:schemeClr>
    </dgm:fillClrLst>
    <dgm:linClrLst>
      <a:schemeClr val="accent3">
        <a:alpha val="90000"/>
      </a:schemeClr>
      <a:schemeClr val="accent3">
        <a:alpha val="50000"/>
      </a:schemeClr>
    </dgm:linClrLst>
    <dgm:effectClrLst/>
    <dgm:txLinClrLst/>
    <dgm:txFillClrLst/>
    <dgm:txEffectClrLst/>
  </dgm:styleLbl>
  <dgm:styleLbl name="lnNode1">
    <dgm:fillClrLst>
      <a:schemeClr val="accent3">
        <a:shade val="90000"/>
      </a:schemeClr>
      <a:schemeClr val="accent3">
        <a:alpha val="50000"/>
        <a:tint val="50000"/>
      </a:schemeClr>
    </dgm:fillClrLst>
    <dgm:linClrLst meth="repeat">
      <a:schemeClr val="lt1"/>
    </dgm:linClrLst>
    <dgm:effectClrLst/>
    <dgm:txLinClrLst/>
    <dgm:txFillClrLst/>
    <dgm:txEffectClrLst/>
  </dgm:styleLbl>
  <dgm:styleLbl name="vennNode1">
    <dgm:fillClrLst>
      <a:schemeClr val="accent3">
        <a:shade val="80000"/>
        <a:alpha val="50000"/>
      </a:schemeClr>
      <a:schemeClr val="accent3">
        <a:alpha val="80000"/>
      </a:schemeClr>
    </dgm:fillClrLst>
    <dgm:linClrLst meth="repeat">
      <a:schemeClr val="lt1"/>
    </dgm:linClrLst>
    <dgm:effectClrLst/>
    <dgm:txLinClrLst/>
    <dgm:txFillClrLst/>
    <dgm:txEffectClrLst/>
  </dgm:styleLbl>
  <dgm:styleLbl name="node2">
    <dgm:fillClrLst>
      <a:schemeClr val="accent3">
        <a:alpha val="70000"/>
      </a:schemeClr>
    </dgm:fillClrLst>
    <dgm:linClrLst meth="repeat">
      <a:schemeClr val="lt1"/>
    </dgm:linClrLst>
    <dgm:effectClrLst/>
    <dgm:txLinClrLst/>
    <dgm:txFillClrLst/>
    <dgm:txEffectClrLst/>
  </dgm:styleLbl>
  <dgm:styleLbl name="node3">
    <dgm:fillClrLst>
      <a:schemeClr val="accent3">
        <a:alpha val="50000"/>
      </a:schemeClr>
    </dgm:fillClrLst>
    <dgm:linClrLst meth="repeat">
      <a:schemeClr val="lt1"/>
    </dgm:linClrLst>
    <dgm:effectClrLst/>
    <dgm:txLinClrLst/>
    <dgm:txFillClrLst/>
    <dgm:txEffectClrLst/>
  </dgm:styleLbl>
  <dgm:styleLbl name="node4">
    <dgm:fillClrLst>
      <a:schemeClr val="accent3">
        <a:alpha val="30000"/>
      </a:schemeClr>
    </dgm:fillClrLst>
    <dgm:linClrLst meth="repeat">
      <a:schemeClr val="lt1"/>
    </dgm:linClrLst>
    <dgm:effectClrLst/>
    <dgm:txLinClrLst/>
    <dgm:txFillClrLst/>
    <dgm:txEffectClrLst/>
  </dgm:styleLbl>
  <dgm:styleLbl name="fgImgPlace1">
    <dgm:fillClrLst>
      <a:schemeClr val="accent3">
        <a:tint val="50000"/>
        <a:alpha val="90000"/>
      </a:schemeClr>
      <a:schemeClr val="accent3">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3">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f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bgSibTrans2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dgm:txEffectClrLst/>
  </dgm:styleLbl>
  <dgm:styleLbl name="sibTrans1D1">
    <dgm:fillClrLst>
      <a:schemeClr val="accent3">
        <a:shade val="90000"/>
      </a:schemeClr>
      <a:schemeClr val="accent3">
        <a:tint val="50000"/>
      </a:schemeClr>
    </dgm:fillClrLst>
    <dgm:linClrLst>
      <a:schemeClr val="accent3">
        <a:shade val="90000"/>
      </a:schemeClr>
      <a:schemeClr val="accent3">
        <a:tint val="50000"/>
      </a:schemeClr>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accent3">
        <a:alpha val="90000"/>
      </a:schemeClr>
    </dgm:fillClrLst>
    <dgm:linClrLst meth="repeat">
      <a:schemeClr val="lt1"/>
    </dgm:linClrLst>
    <dgm:effectClrLst/>
    <dgm:txLinClrLst/>
    <dgm:txFillClrLst/>
    <dgm:txEffectClrLst/>
  </dgm:styleLbl>
  <dgm:styleLbl name="asst1">
    <dgm:fillClrLst meth="repeat">
      <a:schemeClr val="accent3">
        <a:alpha val="90000"/>
      </a:schemeClr>
    </dgm:fillClrLst>
    <dgm:linClrLst meth="repeat">
      <a:schemeClr val="lt1"/>
    </dgm:linClrLst>
    <dgm:effectClrLst/>
    <dgm:txLinClrLst/>
    <dgm:txFillClrLst/>
    <dgm:txEffectClrLst/>
  </dgm:styleLbl>
  <dgm:styleLbl name="asst2">
    <dgm:fillClrLst>
      <a:schemeClr val="accent3">
        <a:alpha val="90000"/>
      </a:schemeClr>
    </dgm:fillClrLst>
    <dgm:linClrLst meth="repeat">
      <a:schemeClr val="lt1"/>
    </dgm:linClrLst>
    <dgm:effectClrLst/>
    <dgm:txLinClrLst/>
    <dgm:txFillClrLst/>
    <dgm:txEffectClrLst/>
  </dgm:styleLbl>
  <dgm:styleLbl name="asst3">
    <dgm:fillClrLst>
      <a:schemeClr val="accent3">
        <a:alpha val="70000"/>
      </a:schemeClr>
    </dgm:fillClrLst>
    <dgm:linClrLst meth="repeat">
      <a:schemeClr val="lt1"/>
    </dgm:linClrLst>
    <dgm:effectClrLst/>
    <dgm:txLinClrLst/>
    <dgm:txFillClrLst/>
    <dgm:txEffectClrLst/>
  </dgm:styleLbl>
  <dgm:styleLbl name="asst4">
    <dgm:fillClrLst>
      <a:schemeClr val="accent3">
        <a:alpha val="50000"/>
      </a:schemeClr>
    </dgm:fillClrLst>
    <dgm:linClrLst meth="repeat">
      <a:schemeClr val="lt1"/>
    </dgm:linClrLst>
    <dgm:effectClrLst/>
    <dgm:txLinClrLst/>
    <dgm:txFillClrLst/>
    <dgm:txEffectClrLst/>
  </dgm:styleLbl>
  <dgm:styleLbl name="parChTrans2D1">
    <dgm:fillClrLst meth="repeat">
      <a:schemeClr val="accent3">
        <a:shade val="80000"/>
      </a:schemeClr>
    </dgm:fillClrLst>
    <dgm:linClrLst meth="repeat">
      <a:schemeClr val="accent3">
        <a:shade val="80000"/>
      </a:schemeClr>
    </dgm:linClrLst>
    <dgm:effectClrLst/>
    <dgm:txLinClrLst/>
    <dgm:txFillClrLst/>
    <dgm:txEffectClrLst/>
  </dgm:styleLbl>
  <dgm:styleLbl name="parChTrans2D2">
    <dgm:fillClrLst meth="repeat">
      <a:schemeClr val="accent3">
        <a:tint val="90000"/>
      </a:schemeClr>
    </dgm:fillClrLst>
    <dgm:linClrLst meth="repeat">
      <a:schemeClr val="accent3">
        <a:tint val="90000"/>
      </a:schemeClr>
    </dgm:linClrLst>
    <dgm:effectClrLst/>
    <dgm:txLinClrLst/>
    <dgm:txFillClrLst/>
    <dgm:txEffectClrLst/>
  </dgm:styleLbl>
  <dgm:styleLbl name="parChTrans2D3">
    <dgm:fillClrLst meth="repeat">
      <a:schemeClr val="accent3">
        <a:tint val="70000"/>
      </a:schemeClr>
    </dgm:fillClrLst>
    <dgm:linClrLst meth="repeat">
      <a:schemeClr val="accent3">
        <a:tint val="70000"/>
      </a:schemeClr>
    </dgm:linClrLst>
    <dgm:effectClrLst/>
    <dgm:txLinClrLst/>
    <dgm:txFillClrLst/>
    <dgm:txEffectClrLst/>
  </dgm:styleLbl>
  <dgm:styleLbl name="parChTrans2D4">
    <dgm:fillClrLst meth="repeat">
      <a:schemeClr val="accent3">
        <a:tint val="50000"/>
      </a:schemeClr>
    </dgm:fillClrLst>
    <dgm:linClrLst meth="repeat">
      <a:schemeClr val="accent3">
        <a:tint val="50000"/>
      </a:schemeClr>
    </dgm:linClrLst>
    <dgm:effectClrLst/>
    <dgm:txLinClrLst/>
    <dgm:txFillClrLst meth="repeat">
      <a:schemeClr val="dk1"/>
    </dgm:txFillClrLst>
    <dgm:txEffectClrLst/>
  </dgm:styleLbl>
  <dgm:styleLbl name="parChTrans1D1">
    <dgm:fillClrLst meth="repeat">
      <a:schemeClr val="accent3">
        <a:shade val="80000"/>
      </a:schemeClr>
    </dgm:fillClrLst>
    <dgm:linClrLst meth="repeat">
      <a:schemeClr val="accent3">
        <a:shade val="80000"/>
      </a:schemeClr>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3">
        <a:tint val="90000"/>
      </a:schemeClr>
    </dgm:linClrLst>
    <dgm:effectClrLst/>
    <dgm:txLinClrLst/>
    <dgm:txFillClrLst meth="repeat">
      <a:schemeClr val="tx1"/>
    </dgm:txFillClrLst>
    <dgm:txEffectClrLst/>
  </dgm:styleLbl>
  <dgm:styleLbl name="parChTrans1D3">
    <dgm:fillClrLst meth="repeat">
      <a:schemeClr val="accent3">
        <a:tint val="70000"/>
      </a:schemeClr>
    </dgm:fillClrLst>
    <dgm:linClrLst meth="repeat">
      <a:schemeClr val="accent3">
        <a:tint val="70000"/>
      </a:schemeClr>
    </dgm:linClrLst>
    <dgm:effectClrLst/>
    <dgm:txLinClrLst/>
    <dgm:txFillClrLst meth="repeat">
      <a:schemeClr val="tx1"/>
    </dgm:txFillClrLst>
    <dgm:txEffectClrLst/>
  </dgm:styleLbl>
  <dgm:styleLbl name="parChTrans1D4">
    <dgm:fillClrLst meth="repeat">
      <a:schemeClr val="accent3">
        <a:tint val="50000"/>
      </a:schemeClr>
    </dgm:fillClrLst>
    <dgm:linClrLst meth="repeat">
      <a:schemeClr val="accent3">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3">
        <a:alpha val="90000"/>
      </a:schemeClr>
      <a:schemeClr val="accent3">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a:schemeClr val="accent3">
        <a:alpha val="90000"/>
        <a:tint val="40000"/>
      </a:schemeClr>
      <a:schemeClr val="accent3">
        <a:alpha val="5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a:tint val="50000"/>
      </a:schemeClr>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3">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FEF1C1-85D6-4AAF-9A34-EEFE90D04854}" type="doc">
      <dgm:prSet loTypeId="urn:microsoft.com/office/officeart/2005/8/layout/hProcess4" loCatId="process" qsTypeId="urn:microsoft.com/office/officeart/2005/8/quickstyle/simple1" qsCatId="simple" csTypeId="urn:microsoft.com/office/officeart/2005/8/colors/accent3_5" csCatId="accent3" phldr="1"/>
      <dgm:spPr/>
      <dgm:t>
        <a:bodyPr/>
        <a:lstStyle/>
        <a:p>
          <a:endParaRPr lang="en-NZ"/>
        </a:p>
      </dgm:t>
    </dgm:pt>
    <dgm:pt modelId="{40FF7806-B059-4812-8353-994DC01F7669}">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prstClr val="black">
              <a:alpha val="50000"/>
            </a:prstClr>
          </a:outerShdw>
        </a:effectLst>
      </dgm:spPr>
      <dgm:t>
        <a:bodyPr rot="0" spcFirstLastPara="0" vertOverflow="overflow" horzOverflow="overflow" vert="horz" wrap="square" lIns="111760" tIns="14901" rIns="111760" bIns="44704" numCol="1" spcCol="1270" rtlCol="0" fromWordArt="0" anchor="ctr" anchorCtr="0" forceAA="0" compatLnSpc="1">
          <a:prstTxWarp prst="textNoShape">
            <a:avLst/>
          </a:prstTxWarp>
        </a:bodyPr>
        <a:lstStyle/>
        <a:p>
          <a:pPr marL="0" lvl="0" indent="0" algn="ctr" defTabSz="745122" rtl="0" eaLnBrk="1" fontAlgn="base" latinLnBrk="0" hangingPunct="1">
            <a:lnSpc>
              <a:spcPct val="90000"/>
            </a:lnSpc>
            <a:spcBef>
              <a:spcPct val="0"/>
            </a:spcBef>
            <a:spcAft>
              <a:spcPct val="0"/>
            </a:spcAft>
            <a:buNone/>
          </a:pPr>
          <a:r>
            <a:rPr lang="en-NZ" sz="1445" b="0" kern="1200" dirty="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rPr>
            <a:t>Collect the data </a:t>
          </a:r>
        </a:p>
      </dgm:t>
    </dgm:pt>
    <dgm:pt modelId="{5F53841F-9A90-4A32-A713-4E2DBE172BCD}" type="parTrans" cxnId="{8A3FDD6C-007C-4C99-B984-63821785DADF}">
      <dgm:prSet/>
      <dgm:spPr/>
      <dgm:t>
        <a:bodyPr/>
        <a:lstStyle/>
        <a:p>
          <a:endParaRPr lang="en-NZ" sz="2400"/>
        </a:p>
      </dgm:t>
    </dgm:pt>
    <dgm:pt modelId="{5789EC9D-E405-4051-BEAB-DE8B59F45886}" type="sibTrans" cxnId="{8A3FDD6C-007C-4C99-B984-63821785DADF}">
      <dgm:prSet/>
      <dgm:spPr/>
      <dgm:t>
        <a:bodyPr/>
        <a:lstStyle/>
        <a:p>
          <a:endParaRPr lang="en-NZ" sz="2400"/>
        </a:p>
      </dgm:t>
    </dgm:pt>
    <dgm:pt modelId="{76D9972E-FE07-45F4-80F0-5AC572D4C3E1}">
      <dgm:prSet phldrT="[Text]" custT="1"/>
      <dgm:spPr/>
      <dgm:t>
        <a:bodyPr/>
        <a:lstStyle/>
        <a:p>
          <a:pPr>
            <a:buNone/>
          </a:pPr>
          <a:r>
            <a:rPr lang="en-US" sz="1050" b="0" i="0" dirty="0">
              <a:solidFill>
                <a:srgbClr val="3A4953"/>
              </a:solidFill>
            </a:rPr>
            <a:t>The Collector PowerShell script is designed to collect data from the Azure environment to help identify potential issues and areas for improvement using the Azure Resource Graph queries within this repository. </a:t>
          </a:r>
          <a:endParaRPr lang="en-NZ" sz="1050" dirty="0">
            <a:solidFill>
              <a:srgbClr val="3A4953"/>
            </a:solidFill>
          </a:endParaRPr>
        </a:p>
      </dgm:t>
    </dgm:pt>
    <dgm:pt modelId="{BF57A87F-4D6C-4390-AE20-5DAD8304141F}" type="parTrans" cxnId="{8E1912EB-5D03-4367-A894-F90A11A68D74}">
      <dgm:prSet/>
      <dgm:spPr/>
      <dgm:t>
        <a:bodyPr/>
        <a:lstStyle/>
        <a:p>
          <a:endParaRPr lang="en-NZ" sz="2400"/>
        </a:p>
      </dgm:t>
    </dgm:pt>
    <dgm:pt modelId="{4501D13A-0CF4-4246-A75C-CB7C4DA5F319}" type="sibTrans" cxnId="{8E1912EB-5D03-4367-A894-F90A11A68D74}">
      <dgm:prSet/>
      <dgm:spPr/>
      <dgm:t>
        <a:bodyPr/>
        <a:lstStyle/>
        <a:p>
          <a:endParaRPr lang="en-NZ" sz="2400"/>
        </a:p>
      </dgm:t>
    </dgm:pt>
    <dgm:pt modelId="{58E893F5-0459-4C02-A2B3-D531C3C7AEF3}">
      <dgm:prSet phldrT="[Text]" custT="1"/>
      <dgm:spPr>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dgm:spPr>
      <dgm:t>
        <a:bodyPr rot="0" spcFirstLastPara="0" vertOverflow="overflow" horzOverflow="overflow" vert="horz" wrap="square" lIns="111760" tIns="14901" rIns="111760" bIns="44704" numCol="1" spcCol="0" rtlCol="0" fromWordArt="0" anchor="ctr" anchorCtr="0" forceAA="0" compatLnSpc="1">
          <a:prstTxWarp prst="textNoShape">
            <a:avLst/>
          </a:prstTxWarp>
        </a:bodyPr>
        <a:lstStyle/>
        <a:p>
          <a:pPr marL="0" algn="ctr" defTabSz="745122" rtl="0" eaLnBrk="1" fontAlgn="base" latinLnBrk="0" hangingPunct="1">
            <a:spcBef>
              <a:spcPct val="0"/>
            </a:spcBef>
            <a:spcAft>
              <a:spcPct val="0"/>
            </a:spcAft>
          </a:pPr>
          <a:r>
            <a:rPr lang="en-NZ" sz="1445" b="0" kern="1200" dirty="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rPr>
            <a:t>Analyse the data</a:t>
          </a:r>
        </a:p>
      </dgm:t>
    </dgm:pt>
    <dgm:pt modelId="{302E84F8-2532-4772-823C-8150AA2D8396}" type="parTrans" cxnId="{C13CF50C-3DA6-4004-9269-004AFF1E98EB}">
      <dgm:prSet/>
      <dgm:spPr/>
      <dgm:t>
        <a:bodyPr/>
        <a:lstStyle/>
        <a:p>
          <a:endParaRPr lang="en-NZ" sz="2400"/>
        </a:p>
      </dgm:t>
    </dgm:pt>
    <dgm:pt modelId="{C17C0B5C-B97E-45CE-AE9D-27141659CC59}" type="sibTrans" cxnId="{C13CF50C-3DA6-4004-9269-004AFF1E98EB}">
      <dgm:prSet/>
      <dgm:spPr/>
      <dgm:t>
        <a:bodyPr/>
        <a:lstStyle/>
        <a:p>
          <a:endParaRPr lang="en-NZ" sz="2400"/>
        </a:p>
      </dgm:t>
    </dgm:pt>
    <dgm:pt modelId="{561B3CD4-103A-43EA-9511-F3B328C67B5D}">
      <dgm:prSet phldrT="[Text]" custT="1"/>
      <dgm:spPr/>
      <dgm:t>
        <a:bodyPr/>
        <a:lstStyle/>
        <a:p>
          <a:pPr>
            <a:buNone/>
          </a:pPr>
          <a:r>
            <a:rPr lang="en-US" sz="1050" b="0" i="0" dirty="0">
              <a:solidFill>
                <a:srgbClr val="3A4953"/>
              </a:solidFill>
            </a:rPr>
            <a:t>The Data Analyzer PowerShell script is the second script in the Azure Proactive Resiliency Library (APRL) tooling suite. The goal of this tool is to summarize the collected data and provide actionable insights into the health and resiliency of the Azure environment.</a:t>
          </a:r>
          <a:br>
            <a:rPr lang="en-US" sz="1050" dirty="0">
              <a:solidFill>
                <a:srgbClr val="3A4953"/>
              </a:solidFill>
            </a:rPr>
          </a:br>
          <a:endParaRPr lang="en-NZ" sz="1050" dirty="0">
            <a:solidFill>
              <a:srgbClr val="3A4953"/>
            </a:solidFill>
          </a:endParaRPr>
        </a:p>
      </dgm:t>
    </dgm:pt>
    <dgm:pt modelId="{4BA3E361-30D7-4E8A-A2B9-8D96A12F37CD}" type="parTrans" cxnId="{181BF938-9289-47E7-929A-342F6F16092E}">
      <dgm:prSet/>
      <dgm:spPr/>
      <dgm:t>
        <a:bodyPr/>
        <a:lstStyle/>
        <a:p>
          <a:endParaRPr lang="en-NZ" sz="2400"/>
        </a:p>
      </dgm:t>
    </dgm:pt>
    <dgm:pt modelId="{E2513142-E313-4020-8A58-21FF9BF21B2B}" type="sibTrans" cxnId="{181BF938-9289-47E7-929A-342F6F16092E}">
      <dgm:prSet/>
      <dgm:spPr/>
      <dgm:t>
        <a:bodyPr/>
        <a:lstStyle/>
        <a:p>
          <a:endParaRPr lang="en-NZ" sz="2400"/>
        </a:p>
      </dgm:t>
    </dgm:pt>
    <dgm:pt modelId="{839D6FC1-838D-418E-B612-A72522059E29}">
      <dgm:prSet phldrT="[Text]" custT="1"/>
      <dgm:spPr>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prstClr val="black">
              <a:alpha val="50000"/>
            </a:prstClr>
          </a:outerShdw>
        </a:effectLst>
      </dgm:spPr>
      <dgm:t>
        <a:bodyPr rot="0" spcFirstLastPara="0" vertOverflow="overflow" horzOverflow="overflow" vert="horz" wrap="square" lIns="111760" tIns="14901" rIns="111760" bIns="44704" numCol="1" spcCol="1270" rtlCol="0" fromWordArt="0" anchor="ctr" anchorCtr="0" forceAA="0" compatLnSpc="1">
          <a:prstTxWarp prst="textNoShape">
            <a:avLst/>
          </a:prstTxWarp>
        </a:bodyPr>
        <a:lstStyle/>
        <a:p>
          <a:r>
            <a:rPr lang="en-NZ" sz="1450" b="0" i="0" dirty="0"/>
            <a:t>Create the report</a:t>
          </a:r>
          <a:endParaRPr lang="en-NZ" sz="1450" b="0" dirty="0"/>
        </a:p>
      </dgm:t>
    </dgm:pt>
    <dgm:pt modelId="{58477298-7161-449A-936E-FDDC54B49E98}" type="parTrans" cxnId="{157E78F7-151D-49A5-A2BA-B4EEA67554FA}">
      <dgm:prSet/>
      <dgm:spPr/>
      <dgm:t>
        <a:bodyPr/>
        <a:lstStyle/>
        <a:p>
          <a:endParaRPr lang="en-NZ" sz="2400"/>
        </a:p>
      </dgm:t>
    </dgm:pt>
    <dgm:pt modelId="{1B2B4EFB-3157-4EA2-BFDC-138BF4D7788F}" type="sibTrans" cxnId="{157E78F7-151D-49A5-A2BA-B4EEA67554FA}">
      <dgm:prSet/>
      <dgm:spPr/>
      <dgm:t>
        <a:bodyPr/>
        <a:lstStyle/>
        <a:p>
          <a:endParaRPr lang="en-NZ" sz="2400"/>
        </a:p>
      </dgm:t>
    </dgm:pt>
    <dgm:pt modelId="{C7CF9ADA-9C29-40E6-847C-74ECE1FBF71F}">
      <dgm:prSet phldrT="[Text]" custT="1"/>
      <dgm:spPr/>
      <dgm:t>
        <a:bodyPr/>
        <a:lstStyle/>
        <a:p>
          <a:pPr>
            <a:buNone/>
          </a:pPr>
          <a:r>
            <a:rPr lang="en-US" sz="1050" b="0" i="0" dirty="0">
              <a:solidFill>
                <a:srgbClr val="3A4953"/>
              </a:solidFill>
            </a:rPr>
            <a:t>The Reports Generator PowerShell script serves as the final step in the Azure Proactive Resiliency Library (APRL) tooling suite. It takes the Excel spreadsheet generated by the Data Analyzer script and converts it into Microsoft Word and PowerPoint formats. </a:t>
          </a:r>
          <a:endParaRPr lang="en-NZ" sz="1050" dirty="0">
            <a:solidFill>
              <a:srgbClr val="3A4953"/>
            </a:solidFill>
          </a:endParaRPr>
        </a:p>
      </dgm:t>
    </dgm:pt>
    <dgm:pt modelId="{4F99464D-8578-4F4A-9394-E11E38F0CD19}" type="parTrans" cxnId="{A9F9A20D-659F-4006-BDB1-4FDC903814DB}">
      <dgm:prSet/>
      <dgm:spPr/>
      <dgm:t>
        <a:bodyPr/>
        <a:lstStyle/>
        <a:p>
          <a:endParaRPr lang="en-NZ" sz="2400"/>
        </a:p>
      </dgm:t>
    </dgm:pt>
    <dgm:pt modelId="{CCB3E22B-F939-443D-8516-4C0BC8A09376}" type="sibTrans" cxnId="{A9F9A20D-659F-4006-BDB1-4FDC903814DB}">
      <dgm:prSet/>
      <dgm:spPr/>
      <dgm:t>
        <a:bodyPr/>
        <a:lstStyle/>
        <a:p>
          <a:endParaRPr lang="en-NZ" sz="2400"/>
        </a:p>
      </dgm:t>
    </dgm:pt>
    <dgm:pt modelId="{1C76CD17-DADD-42F7-A928-6FD6E988D1E6}" type="pres">
      <dgm:prSet presAssocID="{E0FEF1C1-85D6-4AAF-9A34-EEFE90D04854}" presName="Name0" presStyleCnt="0">
        <dgm:presLayoutVars>
          <dgm:dir/>
          <dgm:animLvl val="lvl"/>
          <dgm:resizeHandles val="exact"/>
        </dgm:presLayoutVars>
      </dgm:prSet>
      <dgm:spPr/>
    </dgm:pt>
    <dgm:pt modelId="{205FCC3C-B4DE-4059-B81F-4F29D0C1864C}" type="pres">
      <dgm:prSet presAssocID="{E0FEF1C1-85D6-4AAF-9A34-EEFE90D04854}" presName="tSp" presStyleCnt="0"/>
      <dgm:spPr/>
    </dgm:pt>
    <dgm:pt modelId="{902A2327-5EC9-4190-923E-91A29393C31E}" type="pres">
      <dgm:prSet presAssocID="{E0FEF1C1-85D6-4AAF-9A34-EEFE90D04854}" presName="bSp" presStyleCnt="0"/>
      <dgm:spPr/>
    </dgm:pt>
    <dgm:pt modelId="{01B32F28-C00D-41AF-8022-E735F3CBACC0}" type="pres">
      <dgm:prSet presAssocID="{E0FEF1C1-85D6-4AAF-9A34-EEFE90D04854}" presName="process" presStyleCnt="0"/>
      <dgm:spPr/>
    </dgm:pt>
    <dgm:pt modelId="{C0606E81-6CC0-4A36-99C3-5F737A3A05E1}" type="pres">
      <dgm:prSet presAssocID="{40FF7806-B059-4812-8353-994DC01F7669}" presName="composite1" presStyleCnt="0"/>
      <dgm:spPr/>
    </dgm:pt>
    <dgm:pt modelId="{046639B1-98C1-4CA4-9F7E-DCE2EE17B4A6}" type="pres">
      <dgm:prSet presAssocID="{40FF7806-B059-4812-8353-994DC01F7669}" presName="dummyNode1" presStyleLbl="node1" presStyleIdx="0" presStyleCnt="3"/>
      <dgm:spPr/>
    </dgm:pt>
    <dgm:pt modelId="{07FE433C-8293-4255-929F-5453CCD43372}" type="pres">
      <dgm:prSet presAssocID="{40FF7806-B059-4812-8353-994DC01F7669}" presName="childNode1" presStyleLbl="bgAcc1" presStyleIdx="0" presStyleCnt="3" custScaleY="103356">
        <dgm:presLayoutVars>
          <dgm:bulletEnabled val="1"/>
        </dgm:presLayoutVars>
      </dgm:prSet>
      <dgm:spPr/>
    </dgm:pt>
    <dgm:pt modelId="{C6C22208-0C54-418A-9FA0-69701BD87254}" type="pres">
      <dgm:prSet presAssocID="{40FF7806-B059-4812-8353-994DC01F7669}" presName="childNode1tx" presStyleLbl="bgAcc1" presStyleIdx="0" presStyleCnt="3">
        <dgm:presLayoutVars>
          <dgm:bulletEnabled val="1"/>
        </dgm:presLayoutVars>
      </dgm:prSet>
      <dgm:spPr/>
    </dgm:pt>
    <dgm:pt modelId="{0FFE58B7-2B50-4A84-85B4-ACCEC1D6430E}" type="pres">
      <dgm:prSet presAssocID="{40FF7806-B059-4812-8353-994DC01F7669}" presName="parentNode1" presStyleLbl="node1" presStyleIdx="0" presStyleCnt="3">
        <dgm:presLayoutVars>
          <dgm:chMax val="1"/>
          <dgm:bulletEnabled val="1"/>
        </dgm:presLayoutVars>
      </dgm:prSet>
      <dgm:spPr/>
    </dgm:pt>
    <dgm:pt modelId="{BE45FE1A-16A3-4F35-A789-0E23602C41D8}" type="pres">
      <dgm:prSet presAssocID="{40FF7806-B059-4812-8353-994DC01F7669}" presName="connSite1" presStyleCnt="0"/>
      <dgm:spPr/>
    </dgm:pt>
    <dgm:pt modelId="{9C746BBE-9229-42AC-8FC1-12DBBE454AFD}" type="pres">
      <dgm:prSet presAssocID="{5789EC9D-E405-4051-BEAB-DE8B59F45886}" presName="Name9" presStyleLbl="sibTrans2D1" presStyleIdx="0" presStyleCnt="2"/>
      <dgm:spPr/>
    </dgm:pt>
    <dgm:pt modelId="{60BAD7AB-EDD0-477C-A532-044A6FAE6CB2}" type="pres">
      <dgm:prSet presAssocID="{58E893F5-0459-4C02-A2B3-D531C3C7AEF3}" presName="composite2" presStyleCnt="0"/>
      <dgm:spPr/>
    </dgm:pt>
    <dgm:pt modelId="{92EB7176-9E03-4F92-B7D0-8AB4F2D2427A}" type="pres">
      <dgm:prSet presAssocID="{58E893F5-0459-4C02-A2B3-D531C3C7AEF3}" presName="dummyNode2" presStyleLbl="node1" presStyleIdx="0" presStyleCnt="3"/>
      <dgm:spPr/>
    </dgm:pt>
    <dgm:pt modelId="{D76499B4-1664-4411-B027-836CDBC11744}" type="pres">
      <dgm:prSet presAssocID="{58E893F5-0459-4C02-A2B3-D531C3C7AEF3}" presName="childNode2" presStyleLbl="bgAcc1" presStyleIdx="1" presStyleCnt="3" custScaleY="156063">
        <dgm:presLayoutVars>
          <dgm:bulletEnabled val="1"/>
        </dgm:presLayoutVars>
      </dgm:prSet>
      <dgm:spPr/>
    </dgm:pt>
    <dgm:pt modelId="{45E2C2EB-46E8-493E-80A6-15B63DEE930B}" type="pres">
      <dgm:prSet presAssocID="{58E893F5-0459-4C02-A2B3-D531C3C7AEF3}" presName="childNode2tx" presStyleLbl="bgAcc1" presStyleIdx="1" presStyleCnt="3">
        <dgm:presLayoutVars>
          <dgm:bulletEnabled val="1"/>
        </dgm:presLayoutVars>
      </dgm:prSet>
      <dgm:spPr/>
    </dgm:pt>
    <dgm:pt modelId="{28996BEE-F2E0-482D-86AC-F91DD4E729E0}" type="pres">
      <dgm:prSet presAssocID="{58E893F5-0459-4C02-A2B3-D531C3C7AEF3}" presName="parentNode2" presStyleLbl="node1" presStyleIdx="1" presStyleCnt="3" custLinFactNeighborX="-1462" custLinFactNeighborY="-28809">
        <dgm:presLayoutVars>
          <dgm:chMax val="0"/>
          <dgm:bulletEnabled val="1"/>
        </dgm:presLayoutVars>
      </dgm:prSet>
      <dgm:spPr/>
    </dgm:pt>
    <dgm:pt modelId="{B176C9A0-53C2-4E50-977A-6E2AC41BD1E9}" type="pres">
      <dgm:prSet presAssocID="{58E893F5-0459-4C02-A2B3-D531C3C7AEF3}" presName="connSite2" presStyleCnt="0"/>
      <dgm:spPr/>
    </dgm:pt>
    <dgm:pt modelId="{3191511E-C527-476F-A99B-708370AE2903}" type="pres">
      <dgm:prSet presAssocID="{C17C0B5C-B97E-45CE-AE9D-27141659CC59}" presName="Name18" presStyleLbl="sibTrans2D1" presStyleIdx="1" presStyleCnt="2"/>
      <dgm:spPr/>
    </dgm:pt>
    <dgm:pt modelId="{715DF308-FE13-4125-A024-FBBBDE399C8C}" type="pres">
      <dgm:prSet presAssocID="{839D6FC1-838D-418E-B612-A72522059E29}" presName="composite1" presStyleCnt="0"/>
      <dgm:spPr/>
    </dgm:pt>
    <dgm:pt modelId="{25C0A246-FD0D-47D1-842D-F945BCC4A74E}" type="pres">
      <dgm:prSet presAssocID="{839D6FC1-838D-418E-B612-A72522059E29}" presName="dummyNode1" presStyleLbl="node1" presStyleIdx="1" presStyleCnt="3"/>
      <dgm:spPr/>
    </dgm:pt>
    <dgm:pt modelId="{564F63F5-ED12-4509-B44A-349DF2EAF2BF}" type="pres">
      <dgm:prSet presAssocID="{839D6FC1-838D-418E-B612-A72522059E29}" presName="childNode1" presStyleLbl="bgAcc1" presStyleIdx="2" presStyleCnt="3" custScaleY="133815">
        <dgm:presLayoutVars>
          <dgm:bulletEnabled val="1"/>
        </dgm:presLayoutVars>
      </dgm:prSet>
      <dgm:spPr/>
    </dgm:pt>
    <dgm:pt modelId="{AF1A332E-064B-4D47-BBD8-B992727421A4}" type="pres">
      <dgm:prSet presAssocID="{839D6FC1-838D-418E-B612-A72522059E29}" presName="childNode1tx" presStyleLbl="bgAcc1" presStyleIdx="2" presStyleCnt="3">
        <dgm:presLayoutVars>
          <dgm:bulletEnabled val="1"/>
        </dgm:presLayoutVars>
      </dgm:prSet>
      <dgm:spPr/>
    </dgm:pt>
    <dgm:pt modelId="{1053615F-CAC7-43D0-AF69-F33E72B0DFBE}" type="pres">
      <dgm:prSet presAssocID="{839D6FC1-838D-418E-B612-A72522059E29}" presName="parentNode1" presStyleLbl="node1" presStyleIdx="2" presStyleCnt="3" custLinFactNeighborX="487" custLinFactNeighborY="20831">
        <dgm:presLayoutVars>
          <dgm:chMax val="1"/>
          <dgm:bulletEnabled val="1"/>
        </dgm:presLayoutVars>
      </dgm:prSet>
      <dgm:spPr/>
    </dgm:pt>
    <dgm:pt modelId="{3E1C37E9-A9DC-4272-B29C-51DAD59488CB}" type="pres">
      <dgm:prSet presAssocID="{839D6FC1-838D-418E-B612-A72522059E29}" presName="connSite1" presStyleCnt="0"/>
      <dgm:spPr/>
    </dgm:pt>
  </dgm:ptLst>
  <dgm:cxnLst>
    <dgm:cxn modelId="{CD8DCB00-6DAE-4F11-BDB0-60F63AD28C76}" type="presOf" srcId="{58E893F5-0459-4C02-A2B3-D531C3C7AEF3}" destId="{28996BEE-F2E0-482D-86AC-F91DD4E729E0}" srcOrd="0" destOrd="0" presId="urn:microsoft.com/office/officeart/2005/8/layout/hProcess4"/>
    <dgm:cxn modelId="{C13CF50C-3DA6-4004-9269-004AFF1E98EB}" srcId="{E0FEF1C1-85D6-4AAF-9A34-EEFE90D04854}" destId="{58E893F5-0459-4C02-A2B3-D531C3C7AEF3}" srcOrd="1" destOrd="0" parTransId="{302E84F8-2532-4772-823C-8150AA2D8396}" sibTransId="{C17C0B5C-B97E-45CE-AE9D-27141659CC59}"/>
    <dgm:cxn modelId="{A9F9A20D-659F-4006-BDB1-4FDC903814DB}" srcId="{839D6FC1-838D-418E-B612-A72522059E29}" destId="{C7CF9ADA-9C29-40E6-847C-74ECE1FBF71F}" srcOrd="0" destOrd="0" parTransId="{4F99464D-8578-4F4A-9394-E11E38F0CD19}" sibTransId="{CCB3E22B-F939-443D-8516-4C0BC8A09376}"/>
    <dgm:cxn modelId="{8A8C081F-389F-4861-82C2-25D8A60885ED}" type="presOf" srcId="{C17C0B5C-B97E-45CE-AE9D-27141659CC59}" destId="{3191511E-C527-476F-A99B-708370AE2903}" srcOrd="0" destOrd="0" presId="urn:microsoft.com/office/officeart/2005/8/layout/hProcess4"/>
    <dgm:cxn modelId="{78C6E736-DC10-4317-8143-111D2CCCB2D8}" type="presOf" srcId="{561B3CD4-103A-43EA-9511-F3B328C67B5D}" destId="{45E2C2EB-46E8-493E-80A6-15B63DEE930B}" srcOrd="1" destOrd="0" presId="urn:microsoft.com/office/officeart/2005/8/layout/hProcess4"/>
    <dgm:cxn modelId="{181BF938-9289-47E7-929A-342F6F16092E}" srcId="{58E893F5-0459-4C02-A2B3-D531C3C7AEF3}" destId="{561B3CD4-103A-43EA-9511-F3B328C67B5D}" srcOrd="0" destOrd="0" parTransId="{4BA3E361-30D7-4E8A-A2B9-8D96A12F37CD}" sibTransId="{E2513142-E313-4020-8A58-21FF9BF21B2B}"/>
    <dgm:cxn modelId="{8A3FDD6C-007C-4C99-B984-63821785DADF}" srcId="{E0FEF1C1-85D6-4AAF-9A34-EEFE90D04854}" destId="{40FF7806-B059-4812-8353-994DC01F7669}" srcOrd="0" destOrd="0" parTransId="{5F53841F-9A90-4A32-A713-4E2DBE172BCD}" sibTransId="{5789EC9D-E405-4051-BEAB-DE8B59F45886}"/>
    <dgm:cxn modelId="{A3A6ED70-E4CF-4EE0-9DF6-CD0CFAF613D9}" type="presOf" srcId="{76D9972E-FE07-45F4-80F0-5AC572D4C3E1}" destId="{07FE433C-8293-4255-929F-5453CCD43372}" srcOrd="0" destOrd="0" presId="urn:microsoft.com/office/officeart/2005/8/layout/hProcess4"/>
    <dgm:cxn modelId="{C6DC6976-CE21-4DA8-90FB-C9DFDAC68588}" type="presOf" srcId="{76D9972E-FE07-45F4-80F0-5AC572D4C3E1}" destId="{C6C22208-0C54-418A-9FA0-69701BD87254}" srcOrd="1" destOrd="0" presId="urn:microsoft.com/office/officeart/2005/8/layout/hProcess4"/>
    <dgm:cxn modelId="{00290489-C59C-45C9-85DF-16B9D525C943}" type="presOf" srcId="{40FF7806-B059-4812-8353-994DC01F7669}" destId="{0FFE58B7-2B50-4A84-85B4-ACCEC1D6430E}" srcOrd="0" destOrd="0" presId="urn:microsoft.com/office/officeart/2005/8/layout/hProcess4"/>
    <dgm:cxn modelId="{11ECC390-102B-4309-ABB8-195D7E5DBF36}" type="presOf" srcId="{E0FEF1C1-85D6-4AAF-9A34-EEFE90D04854}" destId="{1C76CD17-DADD-42F7-A928-6FD6E988D1E6}" srcOrd="0" destOrd="0" presId="urn:microsoft.com/office/officeart/2005/8/layout/hProcess4"/>
    <dgm:cxn modelId="{C4B0DF96-FFB5-4A72-8B2D-AAAEF0C17BF5}" type="presOf" srcId="{C7CF9ADA-9C29-40E6-847C-74ECE1FBF71F}" destId="{564F63F5-ED12-4509-B44A-349DF2EAF2BF}" srcOrd="0" destOrd="0" presId="urn:microsoft.com/office/officeart/2005/8/layout/hProcess4"/>
    <dgm:cxn modelId="{294E37AA-3054-4503-8378-43E4A606B0E0}" type="presOf" srcId="{5789EC9D-E405-4051-BEAB-DE8B59F45886}" destId="{9C746BBE-9229-42AC-8FC1-12DBBE454AFD}" srcOrd="0" destOrd="0" presId="urn:microsoft.com/office/officeart/2005/8/layout/hProcess4"/>
    <dgm:cxn modelId="{099F1ED7-45DA-4F72-9625-F26537C34D54}" type="presOf" srcId="{561B3CD4-103A-43EA-9511-F3B328C67B5D}" destId="{D76499B4-1664-4411-B027-836CDBC11744}" srcOrd="0" destOrd="0" presId="urn:microsoft.com/office/officeart/2005/8/layout/hProcess4"/>
    <dgm:cxn modelId="{B78794E0-5D1E-4DF0-BC29-B24F5458EE7D}" type="presOf" srcId="{839D6FC1-838D-418E-B612-A72522059E29}" destId="{1053615F-CAC7-43D0-AF69-F33E72B0DFBE}" srcOrd="0" destOrd="0" presId="urn:microsoft.com/office/officeart/2005/8/layout/hProcess4"/>
    <dgm:cxn modelId="{8E1912EB-5D03-4367-A894-F90A11A68D74}" srcId="{40FF7806-B059-4812-8353-994DC01F7669}" destId="{76D9972E-FE07-45F4-80F0-5AC572D4C3E1}" srcOrd="0" destOrd="0" parTransId="{BF57A87F-4D6C-4390-AE20-5DAD8304141F}" sibTransId="{4501D13A-0CF4-4246-A75C-CB7C4DA5F319}"/>
    <dgm:cxn modelId="{D4145BF4-B4E8-46E1-B5BF-B466A65417CE}" type="presOf" srcId="{C7CF9ADA-9C29-40E6-847C-74ECE1FBF71F}" destId="{AF1A332E-064B-4D47-BBD8-B992727421A4}" srcOrd="1" destOrd="0" presId="urn:microsoft.com/office/officeart/2005/8/layout/hProcess4"/>
    <dgm:cxn modelId="{157E78F7-151D-49A5-A2BA-B4EEA67554FA}" srcId="{E0FEF1C1-85D6-4AAF-9A34-EEFE90D04854}" destId="{839D6FC1-838D-418E-B612-A72522059E29}" srcOrd="2" destOrd="0" parTransId="{58477298-7161-449A-936E-FDDC54B49E98}" sibTransId="{1B2B4EFB-3157-4EA2-BFDC-138BF4D7788F}"/>
    <dgm:cxn modelId="{CB5BBEF6-1733-4519-B011-3FED3DBA781D}" type="presParOf" srcId="{1C76CD17-DADD-42F7-A928-6FD6E988D1E6}" destId="{205FCC3C-B4DE-4059-B81F-4F29D0C1864C}" srcOrd="0" destOrd="0" presId="urn:microsoft.com/office/officeart/2005/8/layout/hProcess4"/>
    <dgm:cxn modelId="{CC3AC1B3-A67E-4255-9879-557720A7E8F3}" type="presParOf" srcId="{1C76CD17-DADD-42F7-A928-6FD6E988D1E6}" destId="{902A2327-5EC9-4190-923E-91A29393C31E}" srcOrd="1" destOrd="0" presId="urn:microsoft.com/office/officeart/2005/8/layout/hProcess4"/>
    <dgm:cxn modelId="{7727CBBC-DD5D-4A35-BE8F-E77630E5C4FA}" type="presParOf" srcId="{1C76CD17-DADD-42F7-A928-6FD6E988D1E6}" destId="{01B32F28-C00D-41AF-8022-E735F3CBACC0}" srcOrd="2" destOrd="0" presId="urn:microsoft.com/office/officeart/2005/8/layout/hProcess4"/>
    <dgm:cxn modelId="{50FAA84A-D9CB-4274-B851-5CDB03708DF7}" type="presParOf" srcId="{01B32F28-C00D-41AF-8022-E735F3CBACC0}" destId="{C0606E81-6CC0-4A36-99C3-5F737A3A05E1}" srcOrd="0" destOrd="0" presId="urn:microsoft.com/office/officeart/2005/8/layout/hProcess4"/>
    <dgm:cxn modelId="{E7D414B3-35D0-41E8-AB55-5DC3F5BC2504}" type="presParOf" srcId="{C0606E81-6CC0-4A36-99C3-5F737A3A05E1}" destId="{046639B1-98C1-4CA4-9F7E-DCE2EE17B4A6}" srcOrd="0" destOrd="0" presId="urn:microsoft.com/office/officeart/2005/8/layout/hProcess4"/>
    <dgm:cxn modelId="{161E5DA7-6979-49AD-82AC-67F378F3EE60}" type="presParOf" srcId="{C0606E81-6CC0-4A36-99C3-5F737A3A05E1}" destId="{07FE433C-8293-4255-929F-5453CCD43372}" srcOrd="1" destOrd="0" presId="urn:microsoft.com/office/officeart/2005/8/layout/hProcess4"/>
    <dgm:cxn modelId="{C655B14A-41A9-4A00-B237-415837C6E46C}" type="presParOf" srcId="{C0606E81-6CC0-4A36-99C3-5F737A3A05E1}" destId="{C6C22208-0C54-418A-9FA0-69701BD87254}" srcOrd="2" destOrd="0" presId="urn:microsoft.com/office/officeart/2005/8/layout/hProcess4"/>
    <dgm:cxn modelId="{6B7FEA95-58D6-4CF4-B45C-CE3203526194}" type="presParOf" srcId="{C0606E81-6CC0-4A36-99C3-5F737A3A05E1}" destId="{0FFE58B7-2B50-4A84-85B4-ACCEC1D6430E}" srcOrd="3" destOrd="0" presId="urn:microsoft.com/office/officeart/2005/8/layout/hProcess4"/>
    <dgm:cxn modelId="{294B6581-86D7-41A6-B503-B5EB5529FAAC}" type="presParOf" srcId="{C0606E81-6CC0-4A36-99C3-5F737A3A05E1}" destId="{BE45FE1A-16A3-4F35-A789-0E23602C41D8}" srcOrd="4" destOrd="0" presId="urn:microsoft.com/office/officeart/2005/8/layout/hProcess4"/>
    <dgm:cxn modelId="{1F5249DF-BF00-4C7B-B8CE-28A14649725C}" type="presParOf" srcId="{01B32F28-C00D-41AF-8022-E735F3CBACC0}" destId="{9C746BBE-9229-42AC-8FC1-12DBBE454AFD}" srcOrd="1" destOrd="0" presId="urn:microsoft.com/office/officeart/2005/8/layout/hProcess4"/>
    <dgm:cxn modelId="{32454E90-887B-4CDE-B6BD-17E02DC5D851}" type="presParOf" srcId="{01B32F28-C00D-41AF-8022-E735F3CBACC0}" destId="{60BAD7AB-EDD0-477C-A532-044A6FAE6CB2}" srcOrd="2" destOrd="0" presId="urn:microsoft.com/office/officeart/2005/8/layout/hProcess4"/>
    <dgm:cxn modelId="{054FCBE7-517E-4DA2-8ABC-14CAA4873005}" type="presParOf" srcId="{60BAD7AB-EDD0-477C-A532-044A6FAE6CB2}" destId="{92EB7176-9E03-4F92-B7D0-8AB4F2D2427A}" srcOrd="0" destOrd="0" presId="urn:microsoft.com/office/officeart/2005/8/layout/hProcess4"/>
    <dgm:cxn modelId="{2A799A97-CC09-4DEF-A1FD-764C37772592}" type="presParOf" srcId="{60BAD7AB-EDD0-477C-A532-044A6FAE6CB2}" destId="{D76499B4-1664-4411-B027-836CDBC11744}" srcOrd="1" destOrd="0" presId="urn:microsoft.com/office/officeart/2005/8/layout/hProcess4"/>
    <dgm:cxn modelId="{6DE3873B-543E-436E-9156-65924743179C}" type="presParOf" srcId="{60BAD7AB-EDD0-477C-A532-044A6FAE6CB2}" destId="{45E2C2EB-46E8-493E-80A6-15B63DEE930B}" srcOrd="2" destOrd="0" presId="urn:microsoft.com/office/officeart/2005/8/layout/hProcess4"/>
    <dgm:cxn modelId="{B02FE55C-A58A-40FA-89D4-185F2C3B7E78}" type="presParOf" srcId="{60BAD7AB-EDD0-477C-A532-044A6FAE6CB2}" destId="{28996BEE-F2E0-482D-86AC-F91DD4E729E0}" srcOrd="3" destOrd="0" presId="urn:microsoft.com/office/officeart/2005/8/layout/hProcess4"/>
    <dgm:cxn modelId="{A7CDCFAD-61A2-499E-A2D3-AC5869853F95}" type="presParOf" srcId="{60BAD7AB-EDD0-477C-A532-044A6FAE6CB2}" destId="{B176C9A0-53C2-4E50-977A-6E2AC41BD1E9}" srcOrd="4" destOrd="0" presId="urn:microsoft.com/office/officeart/2005/8/layout/hProcess4"/>
    <dgm:cxn modelId="{61795381-6B7A-48A8-9E2F-A0A6F95B9EDB}" type="presParOf" srcId="{01B32F28-C00D-41AF-8022-E735F3CBACC0}" destId="{3191511E-C527-476F-A99B-708370AE2903}" srcOrd="3" destOrd="0" presId="urn:microsoft.com/office/officeart/2005/8/layout/hProcess4"/>
    <dgm:cxn modelId="{805E2D7F-E182-47BE-A57F-D466359ADCC5}" type="presParOf" srcId="{01B32F28-C00D-41AF-8022-E735F3CBACC0}" destId="{715DF308-FE13-4125-A024-FBBBDE399C8C}" srcOrd="4" destOrd="0" presId="urn:microsoft.com/office/officeart/2005/8/layout/hProcess4"/>
    <dgm:cxn modelId="{32BC6D8C-1B19-4BD2-89EB-37A21978453A}" type="presParOf" srcId="{715DF308-FE13-4125-A024-FBBBDE399C8C}" destId="{25C0A246-FD0D-47D1-842D-F945BCC4A74E}" srcOrd="0" destOrd="0" presId="urn:microsoft.com/office/officeart/2005/8/layout/hProcess4"/>
    <dgm:cxn modelId="{6DDB6D82-1157-4B67-A704-197FB6BCE7CB}" type="presParOf" srcId="{715DF308-FE13-4125-A024-FBBBDE399C8C}" destId="{564F63F5-ED12-4509-B44A-349DF2EAF2BF}" srcOrd="1" destOrd="0" presId="urn:microsoft.com/office/officeart/2005/8/layout/hProcess4"/>
    <dgm:cxn modelId="{0191BEBF-956B-4E03-9A73-C64D232B726F}" type="presParOf" srcId="{715DF308-FE13-4125-A024-FBBBDE399C8C}" destId="{AF1A332E-064B-4D47-BBD8-B992727421A4}" srcOrd="2" destOrd="0" presId="urn:microsoft.com/office/officeart/2005/8/layout/hProcess4"/>
    <dgm:cxn modelId="{5AF4A760-A53E-4A82-85EB-56C2BB5E0136}" type="presParOf" srcId="{715DF308-FE13-4125-A024-FBBBDE399C8C}" destId="{1053615F-CAC7-43D0-AF69-F33E72B0DFBE}" srcOrd="3" destOrd="0" presId="urn:microsoft.com/office/officeart/2005/8/layout/hProcess4"/>
    <dgm:cxn modelId="{AE46AF9A-1FF2-4CFC-B5AB-4BB7B2BA30DA}" type="presParOf" srcId="{715DF308-FE13-4125-A024-FBBBDE399C8C}" destId="{3E1C37E9-A9DC-4272-B29C-51DAD59488CB}" srcOrd="4" destOrd="0" presId="urn:microsoft.com/office/officeart/2005/8/layout/hProcess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7FE433C-8293-4255-929F-5453CCD43372}">
      <dsp:nvSpPr>
        <dsp:cNvPr id="0" name=""/>
        <dsp:cNvSpPr/>
      </dsp:nvSpPr>
      <dsp:spPr>
        <a:xfrm>
          <a:off x="4247" y="1341174"/>
          <a:ext cx="2222254" cy="1894406"/>
        </a:xfrm>
        <a:prstGeom prst="roundRect">
          <a:avLst>
            <a:gd name="adj" fmla="val 10000"/>
          </a:avLst>
        </a:prstGeom>
        <a:solidFill>
          <a:schemeClr val="lt1">
            <a:alpha val="90000"/>
            <a:hueOff val="0"/>
            <a:satOff val="0"/>
            <a:lumOff val="0"/>
            <a:alphaOff val="0"/>
          </a:schemeClr>
        </a:solidFill>
        <a:ln w="10795" cap="flat" cmpd="sng" algn="ctr">
          <a:solidFill>
            <a:schemeClr val="accent3">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None/>
          </a:pPr>
          <a:r>
            <a:rPr lang="en-US" sz="1050" b="0" i="0" kern="1200" dirty="0">
              <a:solidFill>
                <a:srgbClr val="3A4953"/>
              </a:solidFill>
            </a:rPr>
            <a:t>The Collector PowerShell script is designed to collect data from the Azure environment to help identify potential issues and areas for improvement using the Azure Resource Graph queries within this repository. </a:t>
          </a:r>
          <a:endParaRPr lang="en-NZ" sz="1050" kern="1200" dirty="0">
            <a:solidFill>
              <a:srgbClr val="3A4953"/>
            </a:solidFill>
          </a:endParaRPr>
        </a:p>
      </dsp:txBody>
      <dsp:txXfrm>
        <a:off x="47843" y="1384770"/>
        <a:ext cx="2135062" cy="1401270"/>
      </dsp:txXfrm>
    </dsp:sp>
    <dsp:sp modelId="{9C746BBE-9229-42AC-8FC1-12DBBE454AFD}">
      <dsp:nvSpPr>
        <dsp:cNvPr id="0" name=""/>
        <dsp:cNvSpPr/>
      </dsp:nvSpPr>
      <dsp:spPr>
        <a:xfrm>
          <a:off x="1266621" y="1853364"/>
          <a:ext cx="2389672" cy="2389672"/>
        </a:xfrm>
        <a:prstGeom prst="leftCircularArrow">
          <a:avLst>
            <a:gd name="adj1" fmla="val 2901"/>
            <a:gd name="adj2" fmla="val 354825"/>
            <a:gd name="adj3" fmla="val 2142905"/>
            <a:gd name="adj4" fmla="val 9037059"/>
            <a:gd name="adj5" fmla="val 3384"/>
          </a:avLst>
        </a:prstGeom>
        <a:solidFill>
          <a:schemeClr val="accent3">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FFE58B7-2B50-4A84-85B4-ACCEC1D6430E}">
      <dsp:nvSpPr>
        <dsp:cNvPr id="0" name=""/>
        <dsp:cNvSpPr/>
      </dsp:nvSpPr>
      <dsp:spPr>
        <a:xfrm>
          <a:off x="498081" y="2812061"/>
          <a:ext cx="1975337" cy="785526"/>
        </a:xfrm>
        <a:prstGeom prst="roundRect">
          <a:avLst>
            <a:gd name="adj" fmla="val 10000"/>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prstClr val="black">
              <a:alpha val="50000"/>
            </a:prst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11760" tIns="14901" rIns="111760" bIns="44704" numCol="1" spcCol="1270" rtlCol="0" fromWordArt="0" anchor="ctr" anchorCtr="0" forceAA="0" compatLnSpc="1">
          <a:prstTxWarp prst="textNoShape">
            <a:avLst/>
          </a:prstTxWarp>
          <a:noAutofit/>
        </a:bodyPr>
        <a:lstStyle/>
        <a:p>
          <a:pPr marL="0" lvl="0" indent="0" algn="ctr" defTabSz="745122" rtl="0" eaLnBrk="1" fontAlgn="base" latinLnBrk="0" hangingPunct="1">
            <a:lnSpc>
              <a:spcPct val="90000"/>
            </a:lnSpc>
            <a:spcBef>
              <a:spcPct val="0"/>
            </a:spcBef>
            <a:spcAft>
              <a:spcPct val="0"/>
            </a:spcAft>
            <a:buNone/>
          </a:pPr>
          <a:r>
            <a:rPr lang="en-NZ" sz="1445" b="0" kern="1200" dirty="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rPr>
            <a:t>Collect the data </a:t>
          </a:r>
        </a:p>
      </dsp:txBody>
      <dsp:txXfrm>
        <a:off x="521088" y="2835068"/>
        <a:ext cx="1929323" cy="739512"/>
      </dsp:txXfrm>
    </dsp:sp>
    <dsp:sp modelId="{D76499B4-1664-4411-B027-836CDBC11744}">
      <dsp:nvSpPr>
        <dsp:cNvPr id="0" name=""/>
        <dsp:cNvSpPr/>
      </dsp:nvSpPr>
      <dsp:spPr>
        <a:xfrm>
          <a:off x="2803483" y="857922"/>
          <a:ext cx="2222254" cy="2860470"/>
        </a:xfrm>
        <a:prstGeom prst="roundRect">
          <a:avLst>
            <a:gd name="adj" fmla="val 10000"/>
          </a:avLst>
        </a:prstGeom>
        <a:solidFill>
          <a:schemeClr val="lt1">
            <a:alpha val="90000"/>
            <a:hueOff val="0"/>
            <a:satOff val="0"/>
            <a:lumOff val="0"/>
            <a:alphaOff val="0"/>
          </a:schemeClr>
        </a:solidFill>
        <a:ln w="10795" cap="flat" cmpd="sng" algn="ctr">
          <a:solidFill>
            <a:schemeClr val="accent3">
              <a:alpha val="90000"/>
              <a:hueOff val="0"/>
              <a:satOff val="0"/>
              <a:lumOff val="0"/>
              <a:alphaOff val="-2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None/>
          </a:pPr>
          <a:r>
            <a:rPr lang="en-US" sz="1050" b="0" i="0" kern="1200" dirty="0">
              <a:solidFill>
                <a:srgbClr val="3A4953"/>
              </a:solidFill>
            </a:rPr>
            <a:t>The Data Analyzer PowerShell script is the second script in the Azure Proactive Resiliency Library (APRL) tooling suite. The goal of this tool is to summarize the collected data and provide actionable insights into the health and resiliency of the Azure environment.</a:t>
          </a:r>
          <a:br>
            <a:rPr lang="en-US" sz="1050" kern="1200" dirty="0">
              <a:solidFill>
                <a:srgbClr val="3A4953"/>
              </a:solidFill>
            </a:rPr>
          </a:br>
          <a:endParaRPr lang="en-NZ" sz="1050" kern="1200" dirty="0">
            <a:solidFill>
              <a:srgbClr val="3A4953"/>
            </a:solidFill>
          </a:endParaRPr>
        </a:p>
      </dsp:txBody>
      <dsp:txXfrm>
        <a:off x="2868571" y="1535968"/>
        <a:ext cx="2092078" cy="2117336"/>
      </dsp:txXfrm>
    </dsp:sp>
    <dsp:sp modelId="{3191511E-C527-476F-A99B-708370AE2903}">
      <dsp:nvSpPr>
        <dsp:cNvPr id="0" name=""/>
        <dsp:cNvSpPr/>
      </dsp:nvSpPr>
      <dsp:spPr>
        <a:xfrm>
          <a:off x="3944172" y="136058"/>
          <a:ext cx="2719778" cy="2719778"/>
        </a:xfrm>
        <a:prstGeom prst="circularArrow">
          <a:avLst>
            <a:gd name="adj1" fmla="val 2549"/>
            <a:gd name="adj2" fmla="val 309209"/>
            <a:gd name="adj3" fmla="val 19860628"/>
            <a:gd name="adj4" fmla="val 12920859"/>
            <a:gd name="adj5" fmla="val 2973"/>
          </a:avLst>
        </a:prstGeom>
        <a:solidFill>
          <a:schemeClr val="accent3">
            <a:shade val="90000"/>
            <a:hueOff val="892290"/>
            <a:satOff val="-46070"/>
            <a:lumOff val="43143"/>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8996BEE-F2E0-482D-86AC-F91DD4E729E0}">
      <dsp:nvSpPr>
        <dsp:cNvPr id="0" name=""/>
        <dsp:cNvSpPr/>
      </dsp:nvSpPr>
      <dsp:spPr>
        <a:xfrm>
          <a:off x="3268438" y="752644"/>
          <a:ext cx="1975337" cy="785526"/>
        </a:xfrm>
        <a:prstGeom prst="roundRect">
          <a:avLst>
            <a:gd name="adj" fmla="val 10000"/>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prstClr val="black">
              <a:alpha val="50000"/>
            </a:prst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11760" tIns="14901" rIns="111760" bIns="44704" numCol="1" spcCol="1270" rtlCol="0" fromWordArt="0" anchor="ctr" anchorCtr="0" forceAA="0" compatLnSpc="1">
          <a:prstTxWarp prst="textNoShape">
            <a:avLst/>
          </a:prstTxWarp>
          <a:noAutofit/>
        </a:bodyPr>
        <a:lstStyle/>
        <a:p>
          <a:pPr marL="0" lvl="0" indent="0" algn="ctr" defTabSz="745122" rtl="0" eaLnBrk="1" fontAlgn="base" latinLnBrk="0" hangingPunct="1">
            <a:lnSpc>
              <a:spcPct val="90000"/>
            </a:lnSpc>
            <a:spcBef>
              <a:spcPct val="0"/>
            </a:spcBef>
            <a:spcAft>
              <a:spcPct val="0"/>
            </a:spcAft>
            <a:buNone/>
          </a:pPr>
          <a:r>
            <a:rPr lang="en-NZ" sz="1445" b="0" kern="1200" dirty="0">
              <a:ln w="3175">
                <a:noFill/>
              </a:ln>
              <a:gradFill>
                <a:gsLst>
                  <a:gs pos="53147">
                    <a:srgbClr val="FFFFFF"/>
                  </a:gs>
                  <a:gs pos="28000">
                    <a:srgbClr val="FFFFFF"/>
                  </a:gs>
                </a:gsLst>
                <a:path path="circle">
                  <a:fillToRect l="100000" b="100000"/>
                </a:path>
              </a:gradFill>
              <a:latin typeface="Segoe UI Variable Display Semib" pitchFamily="2" charset="0"/>
              <a:ea typeface="+mn-ea"/>
              <a:cs typeface="Segoe UI" pitchFamily="34" charset="0"/>
            </a:rPr>
            <a:t>Analyse the data</a:t>
          </a:r>
        </a:p>
      </dsp:txBody>
      <dsp:txXfrm>
        <a:off x="3291445" y="775651"/>
        <a:ext cx="1929323" cy="739512"/>
      </dsp:txXfrm>
    </dsp:sp>
    <dsp:sp modelId="{564F63F5-ED12-4509-B44A-349DF2EAF2BF}">
      <dsp:nvSpPr>
        <dsp:cNvPr id="0" name=""/>
        <dsp:cNvSpPr/>
      </dsp:nvSpPr>
      <dsp:spPr>
        <a:xfrm>
          <a:off x="5602719" y="1064027"/>
          <a:ext cx="2222254" cy="2452688"/>
        </a:xfrm>
        <a:prstGeom prst="roundRect">
          <a:avLst>
            <a:gd name="adj" fmla="val 10000"/>
          </a:avLst>
        </a:prstGeom>
        <a:solidFill>
          <a:schemeClr val="lt1">
            <a:alpha val="90000"/>
            <a:hueOff val="0"/>
            <a:satOff val="0"/>
            <a:lumOff val="0"/>
            <a:alphaOff val="0"/>
          </a:schemeClr>
        </a:solidFill>
        <a:ln w="10795" cap="flat" cmpd="sng" algn="ctr">
          <a:solidFill>
            <a:schemeClr val="accent3">
              <a:alpha val="90000"/>
              <a:hueOff val="0"/>
              <a:satOff val="0"/>
              <a:lumOff val="0"/>
              <a:alphaOff val="-40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23825" tIns="123825" rIns="123825" bIns="123825" numCol="1" spcCol="1270" anchor="t" anchorCtr="0">
          <a:noAutofit/>
        </a:bodyPr>
        <a:lstStyle/>
        <a:p>
          <a:pPr marL="57150" lvl="1" indent="-57150" algn="l" defTabSz="466725">
            <a:lnSpc>
              <a:spcPct val="90000"/>
            </a:lnSpc>
            <a:spcBef>
              <a:spcPct val="0"/>
            </a:spcBef>
            <a:spcAft>
              <a:spcPct val="15000"/>
            </a:spcAft>
            <a:buNone/>
          </a:pPr>
          <a:r>
            <a:rPr lang="en-US" sz="1050" b="0" i="0" kern="1200" dirty="0">
              <a:solidFill>
                <a:srgbClr val="3A4953"/>
              </a:solidFill>
            </a:rPr>
            <a:t>The Reports Generator PowerShell script serves as the final step in the Azure Proactive Resiliency Library (APRL) tooling suite. It takes the Excel spreadsheet generated by the Data Analyzer script and converts it into Microsoft Word and PowerPoint formats. </a:t>
          </a:r>
          <a:endParaRPr lang="en-NZ" sz="1050" kern="1200" dirty="0">
            <a:solidFill>
              <a:srgbClr val="3A4953"/>
            </a:solidFill>
          </a:endParaRPr>
        </a:p>
      </dsp:txBody>
      <dsp:txXfrm>
        <a:off x="5659162" y="1120470"/>
        <a:ext cx="2109368" cy="1814226"/>
      </dsp:txXfrm>
    </dsp:sp>
    <dsp:sp modelId="{1053615F-CAC7-43D0-AF69-F33E72B0DFBE}">
      <dsp:nvSpPr>
        <dsp:cNvPr id="0" name=""/>
        <dsp:cNvSpPr/>
      </dsp:nvSpPr>
      <dsp:spPr>
        <a:xfrm>
          <a:off x="6100800" y="2977688"/>
          <a:ext cx="1975337" cy="785526"/>
        </a:xfrm>
        <a:prstGeom prst="roundRect">
          <a:avLst>
            <a:gd name="adj" fmla="val 10000"/>
          </a:avLst>
        </a:prstGeom>
        <a:gradFill flip="none" rotWithShape="1">
          <a:gsLst>
            <a:gs pos="80000">
              <a:srgbClr val="0078D4"/>
            </a:gs>
            <a:gs pos="0">
              <a:srgbClr val="C03BC4"/>
            </a:gs>
          </a:gsLst>
          <a:path path="circle">
            <a:fillToRect l="100000" t="100000"/>
          </a:path>
          <a:tileRect r="-100000" b="-100000"/>
        </a:gradFill>
        <a:ln w="63897" cap="flat" cmpd="sng" algn="ctr">
          <a:noFill/>
          <a:prstDash val="solid"/>
          <a:miter/>
        </a:ln>
        <a:effectLst>
          <a:outerShdw blurRad="63500" dist="63500" dir="2700000" algn="tl" rotWithShape="0">
            <a:prstClr val="black">
              <a:alpha val="50000"/>
            </a:prstClr>
          </a:outerShdw>
        </a:effectLst>
      </dsp:spPr>
      <dsp:style>
        <a:lnRef idx="2">
          <a:scrgbClr r="0" g="0" b="0"/>
        </a:lnRef>
        <a:fillRef idx="1">
          <a:scrgbClr r="0" g="0" b="0"/>
        </a:fillRef>
        <a:effectRef idx="0">
          <a:scrgbClr r="0" g="0" b="0"/>
        </a:effectRef>
        <a:fontRef idx="minor">
          <a:schemeClr val="lt1"/>
        </a:fontRef>
      </dsp:style>
      <dsp:txBody>
        <a:bodyPr rot="0" spcFirstLastPara="0" vertOverflow="overflow" horzOverflow="overflow" vert="horz" wrap="square" lIns="111760" tIns="14901" rIns="111760" bIns="44704" numCol="1" spcCol="1270" rtlCol="0" fromWordArt="0" anchor="ctr" anchorCtr="0" forceAA="0" compatLnSpc="1">
          <a:prstTxWarp prst="textNoShape">
            <a:avLst/>
          </a:prstTxWarp>
          <a:noAutofit/>
        </a:bodyPr>
        <a:lstStyle/>
        <a:p>
          <a:pPr marL="0" lvl="0" indent="0" algn="ctr" defTabSz="644525">
            <a:lnSpc>
              <a:spcPct val="90000"/>
            </a:lnSpc>
            <a:spcBef>
              <a:spcPct val="0"/>
            </a:spcBef>
            <a:spcAft>
              <a:spcPct val="35000"/>
            </a:spcAft>
            <a:buNone/>
          </a:pPr>
          <a:r>
            <a:rPr lang="en-NZ" sz="1450" b="0" i="0" kern="1200" dirty="0"/>
            <a:t>Create the report</a:t>
          </a:r>
          <a:endParaRPr lang="en-NZ" sz="1450" b="0" kern="1200" dirty="0"/>
        </a:p>
      </dsp:txBody>
      <dsp:txXfrm>
        <a:off x="6123807" y="3000695"/>
        <a:ext cx="1929323" cy="739512"/>
      </dsp:txXfrm>
    </dsp:sp>
  </dsp:spTree>
</dsp:drawing>
</file>

<file path=ppt/diagrams/layout1.xml><?xml version="1.0" encoding="utf-8"?>
<dgm:layoutDef xmlns:dgm="http://schemas.openxmlformats.org/drawingml/2006/diagram" xmlns:a="http://schemas.openxmlformats.org/drawingml/2006/main" uniqueId="urn:microsoft.com/office/officeart/2005/8/layout/hProcess4">
  <dgm:title val=""/>
  <dgm:desc val=""/>
  <dgm:catLst>
    <dgm:cat type="process"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composite"/>
    <dgm:shape xmlns:r="http://schemas.openxmlformats.org/officeDocument/2006/relationships" r:blip="">
      <dgm:adjLst/>
    </dgm:shape>
    <dgm:presOf/>
    <dgm:constrLst>
      <dgm:constr type="w" for="ch" forName="tSp" refType="w"/>
      <dgm:constr type="h" for="ch" forName="tSp" refType="h" fact="0.15"/>
      <dgm:constr type="l" for="ch" forName="tSp"/>
      <dgm:constr type="t" for="ch" forName="tSp"/>
      <dgm:constr type="w" for="ch" forName="bSp" refType="w"/>
      <dgm:constr type="h" for="ch" forName="bSp" refType="h" fact="0.15"/>
      <dgm:constr type="l" for="ch" forName="bSp"/>
      <dgm:constr type="t" for="ch" forName="bSp" refType="h" fact="0.85"/>
      <dgm:constr type="w" for="ch" forName="process" refType="w"/>
      <dgm:constr type="h" for="ch" forName="process" refType="h" fact="0.7"/>
      <dgm:constr type="l" for="ch" forName="process"/>
      <dgm:constr type="t" for="ch" forName="process" refType="h" fact="0.15"/>
    </dgm:constrLst>
    <dgm:ruleLst/>
    <dgm:layoutNode name="tSp">
      <dgm:alg type="sp"/>
      <dgm:shape xmlns:r="http://schemas.openxmlformats.org/officeDocument/2006/relationships" r:blip="">
        <dgm:adjLst/>
      </dgm:shape>
      <dgm:presOf/>
      <dgm:constrLst/>
      <dgm:ruleLst/>
    </dgm:layoutNode>
    <dgm:layoutNode name="bSp">
      <dgm:alg type="sp"/>
      <dgm:shape xmlns:r="http://schemas.openxmlformats.org/officeDocument/2006/relationships" r:blip="">
        <dgm:adjLst/>
      </dgm:shape>
      <dgm:presOf/>
      <dgm:constrLst/>
      <dgm:ruleLst/>
    </dgm:layoutNode>
    <dgm:layoutNode name="process">
      <dgm:choose name="Name1">
        <dgm:if name="Name2" func="var" arg="dir" op="equ" val="norm">
          <dgm:alg type="lin">
            <dgm:param type="linDir" val="fromL"/>
          </dgm:alg>
        </dgm:if>
        <dgm:else name="Name3">
          <dgm:alg type="lin">
            <dgm:param type="linDir" val="fromR"/>
          </dgm:alg>
        </dgm:else>
      </dgm:choose>
      <dgm:shape xmlns:r="http://schemas.openxmlformats.org/officeDocument/2006/relationships" r:blip="">
        <dgm:adjLst/>
      </dgm:shape>
      <dgm:presOf/>
      <dgm:constrLst>
        <dgm:constr type="w" for="ch" forName="composite1" refType="w"/>
        <dgm:constr type="w" for="ch" forName="composite2" refType="w" refFor="ch" refForName="composite1" op="equ"/>
        <dgm:constr type="h" for="ch" forName="composite1" refType="h"/>
        <dgm:constr type="h" for="ch" forName="composite2" refType="h" refFor="ch" refForName="composite1" op="equ"/>
        <dgm:constr type="primFontSz" for="des" forName="parentNode1" val="65"/>
        <dgm:constr type="primFontSz" for="des" forName="parentNode2" refType="primFontSz" refFor="des" refForName="parentNode1" op="equ"/>
        <dgm:constr type="secFontSz" for="des" forName="childNode1tx" val="65"/>
        <dgm:constr type="secFontSz" for="des" forName="childNode2tx" refType="secFontSz" refFor="des" refForName="childNode1tx" op="equ"/>
        <dgm:constr type="w" for="des" ptType="sibTrans" refType="w" refFor="ch" refForName="composite1" op="equ" fact="0.05"/>
      </dgm:constrLst>
      <dgm:ruleLst/>
      <dgm:forEach name="Name4" axis="ch" ptType="node" step="2">
        <dgm:layoutNode name="composite1">
          <dgm:alg type="composite">
            <dgm:param type="ar" val="0.943"/>
          </dgm:alg>
          <dgm:shape xmlns:r="http://schemas.openxmlformats.org/officeDocument/2006/relationships" r:blip="">
            <dgm:adjLst/>
          </dgm:shape>
          <dgm:presOf/>
          <dgm:choose name="Name5">
            <dgm:if name="Name6" func="var" arg="dir" op="equ" val="norm">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dgm:constr type="w" for="ch" forName="childNode1tx" refType="w" fact="0.9"/>
                <dgm:constr type="h" for="ch" forName="childNode1tx" refType="h" fact="0.55"/>
                <dgm:constr type="t" for="ch" forName="childNode1tx" refType="h" fact="0.15"/>
                <dgm:constr type="l" for="ch" forName="childNode1tx"/>
                <dgm:constr type="w" for="ch" forName="parentNode1" refType="w" fact="0.8"/>
                <dgm:constr type="h" for="ch" forName="parentNode1" refType="h" fact="0.3"/>
                <dgm:constr type="t" for="ch" forName="parentNode1" refType="h" fact="0.7"/>
                <dgm:constr type="l" for="ch" forName="parentNode1" refType="w" fact="0.2"/>
                <dgm:constr type="w" for="ch" forName="connSite1" refType="w" fact="0.01"/>
                <dgm:constr type="h" for="ch" forName="connSite1" refType="h" fact="0.01"/>
                <dgm:constr type="t" for="ch" forName="connSite1"/>
                <dgm:constr type="l" for="ch" forName="connSite1" refType="w" fact="0.35"/>
              </dgm:constrLst>
            </dgm:if>
            <dgm:else name="Name7">
              <dgm:constrLst>
                <dgm:constr type="h" refType="w" fact="1.06"/>
                <dgm:constr type="w" for="ch" forName="dummyNode1" refType="w"/>
                <dgm:constr type="h" for="ch" forName="dummyNode1" refType="h"/>
                <dgm:constr type="t" for="ch" forName="dummyNode1"/>
                <dgm:constr type="l" for="ch" forName="dummyNode1"/>
                <dgm:constr type="w" for="ch" forName="childNode1" refType="w" fact="0.9"/>
                <dgm:constr type="h" for="ch" forName="childNode1" refType="h" fact="0.7"/>
                <dgm:constr type="t" for="ch" forName="childNode1" refType="h" fact="0.15"/>
                <dgm:constr type="l" for="ch" forName="childNode1" refType="w" fact="0.1"/>
                <dgm:constr type="w" for="ch" forName="childNode1tx" refType="w" fact="0.9"/>
                <dgm:constr type="h" for="ch" forName="childNode1tx" refType="h" fact="0.55"/>
                <dgm:constr type="t" for="ch" forName="childNode1tx" refType="h" fact="0.15"/>
                <dgm:constr type="l" for="ch" forName="childNode1tx" refType="w" fact="0.1"/>
                <dgm:constr type="w" for="ch" forName="parentNode1" refType="w" fact="0.8"/>
                <dgm:constr type="h" for="ch" forName="parentNode1" refType="h" fact="0.3"/>
                <dgm:constr type="t" for="ch" forName="parentNode1" refType="h" fact="0.7"/>
                <dgm:constr type="l" for="ch" forName="parentNode1"/>
                <dgm:constr type="w" for="ch" forName="connSite1" refType="w" fact="0.01"/>
                <dgm:constr type="h" for="ch" forName="connSite1" refType="h" fact="0.01"/>
                <dgm:constr type="t" for="ch" forName="connSite1"/>
                <dgm:constr type="l" for="ch" forName="connSite1" refType="w" fact="0.65"/>
              </dgm:constrLst>
            </dgm:else>
          </dgm:choose>
          <dgm:ruleLst/>
          <dgm:layoutNode name="dummyNode1">
            <dgm:alg type="sp"/>
            <dgm:shape xmlns:r="http://schemas.openxmlformats.org/officeDocument/2006/relationships" type="rect" r:blip="" hideGeom="1">
              <dgm:adjLst/>
            </dgm:shape>
            <dgm:presOf/>
            <dgm:constrLst/>
            <dgm:ruleLst/>
          </dgm:layoutNode>
          <dgm:layoutNode name="childNode1"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1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1" styleLbl="node1">
            <dgm:varLst>
              <dgm:chMax val="1"/>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1" moveWith="childNode1">
            <dgm:alg type="sp"/>
            <dgm:shape xmlns:r="http://schemas.openxmlformats.org/officeDocument/2006/relationships" r:blip="">
              <dgm:adjLst/>
            </dgm:shape>
            <dgm:presOf/>
            <dgm:constrLst/>
            <dgm:ruleLst/>
          </dgm:layoutNode>
        </dgm:layoutNode>
        <dgm:forEach name="Name8" axis="followSib" ptType="sibTrans" cnt="1">
          <dgm:layoutNode name="Name9">
            <dgm:alg type="conn">
              <dgm:param type="connRout" val="curve"/>
              <dgm:param type="srcNode" val="parentNode1"/>
              <dgm:param type="dstNode" val="connSite2"/>
              <dgm:param type="begPts" val="bCtr"/>
              <dgm:param type="endPts" val="bCtr"/>
            </dgm:alg>
            <dgm:shape xmlns:r="http://schemas.openxmlformats.org/officeDocument/2006/relationships" type="conn" r:blip="" zOrderOff="-2">
              <dgm:adjLst/>
            </dgm:shape>
            <dgm:presOf axis="self"/>
            <dgm:choose name="Name10">
              <dgm:if name="Name11" func="var" arg="dir" op="equ" val="norm">
                <dgm:constrLst>
                  <dgm:constr type="h" refType="w" fact="0.35"/>
                  <dgm:constr type="wArH" refType="h"/>
                  <dgm:constr type="hArH" refType="h"/>
                  <dgm:constr type="connDist"/>
                  <dgm:constr type="diam" refType="connDist" fact="-1.15"/>
                  <dgm:constr type="begPad"/>
                  <dgm:constr type="endPad"/>
                </dgm:constrLst>
              </dgm:if>
              <dgm:else name="Name12">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name="Name13" axis="followSib" ptType="node" cnt="1">
          <dgm:layoutNode name="composite2">
            <dgm:alg type="composite">
              <dgm:param type="ar" val="0.943"/>
            </dgm:alg>
            <dgm:shape xmlns:r="http://schemas.openxmlformats.org/officeDocument/2006/relationships" r:blip="">
              <dgm:adjLst/>
            </dgm:shape>
            <dgm:presOf/>
            <dgm:choose name="Name14">
              <dgm:if name="Name15" func="var" arg="dir" op="equ" val="norm">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dgm:constr type="w" for="ch" forName="childNode2tx" refType="w" fact="0.9"/>
                  <dgm:constr type="h" for="ch" forName="childNode2tx" refType="h" fact="0.55"/>
                  <dgm:constr type="t" for="ch" forName="childNode2tx" refType="h" fact="0.3"/>
                  <dgm:constr type="l" for="ch" forName="childNode2tx"/>
                  <dgm:constr type="w" for="ch" forName="parentNode2" refType="w" fact="0.8"/>
                  <dgm:constr type="h" for="ch" forName="parentNode2" refType="h" fact="0.3"/>
                  <dgm:constr type="t" for="ch" forName="parentNode2"/>
                  <dgm:constr type="l" for="ch" forName="parentNode2" refType="w" fact="0.2"/>
                  <dgm:constr type="w" for="ch" forName="connSite2" refType="w" fact="0.01"/>
                  <dgm:constr type="h" for="ch" forName="connSite2" refType="h" fact="0.01"/>
                  <dgm:constr type="t" for="ch" forName="connSite2" refType="h" fact="0.99"/>
                  <dgm:constr type="l" for="ch" forName="connSite2" refType="w" fact="0.25"/>
                </dgm:constrLst>
              </dgm:if>
              <dgm:else name="Name16">
                <dgm:constrLst>
                  <dgm:constr type="h" refType="w" fact="1.06"/>
                  <dgm:constr type="w" for="ch" forName="dummyNode2" refType="w"/>
                  <dgm:constr type="h" for="ch" forName="dummyNode2" refType="h"/>
                  <dgm:constr type="t" for="ch" forName="dummyNode2"/>
                  <dgm:constr type="l" for="ch" forName="dummyNode2"/>
                  <dgm:constr type="w" for="ch" forName="childNode2" refType="w" fact="0.9"/>
                  <dgm:constr type="h" for="ch" forName="childNode2" refType="h" fact="0.7"/>
                  <dgm:constr type="t" for="ch" forName="childNode2" refType="h" fact="0.15"/>
                  <dgm:constr type="l" for="ch" forName="childNode2" refType="w" fact="0.1"/>
                  <dgm:constr type="w" for="ch" forName="childNode2tx" refType="w" fact="0.9"/>
                  <dgm:constr type="h" for="ch" forName="childNode2tx" refType="h" fact="0.55"/>
                  <dgm:constr type="t" for="ch" forName="childNode2tx" refType="h" fact="0.3"/>
                  <dgm:constr type="l" for="ch" forName="childNode2tx" refType="w" fact="0.1"/>
                  <dgm:constr type="w" for="ch" forName="parentNode2" refType="w" fact="0.8"/>
                  <dgm:constr type="h" for="ch" forName="parentNode2" refType="h" fact="0.3"/>
                  <dgm:constr type="t" for="ch" forName="parentNode2"/>
                  <dgm:constr type="l" for="ch" forName="parentNode2"/>
                  <dgm:constr type="w" for="ch" forName="connSite2" refType="w" fact="0.01"/>
                  <dgm:constr type="h" for="ch" forName="connSite2" refType="h" fact="0.01"/>
                  <dgm:constr type="t" for="ch" forName="connSite2" refType="h" fact="0.99"/>
                  <dgm:constr type="l" for="ch" forName="connSite2" refType="w" fact="0.85"/>
                </dgm:constrLst>
              </dgm:else>
            </dgm:choose>
            <dgm:ruleLst/>
            <dgm:layoutNode name="dummyNode2">
              <dgm:alg type="sp"/>
              <dgm:shape xmlns:r="http://schemas.openxmlformats.org/officeDocument/2006/relationships" type="rect" r:blip="" hideGeom="1">
                <dgm:adjLst/>
              </dgm:shape>
              <dgm:presOf/>
              <dgm:constrLst/>
              <dgm:ruleLst/>
            </dgm:layoutNode>
            <dgm:layoutNode name="childNode2" styleLbl="bgAcc1">
              <dgm:varLst>
                <dgm:bulletEnabled val="1"/>
              </dgm:varLst>
              <dgm:alg type="sp"/>
              <dgm:shape xmlns:r="http://schemas.openxmlformats.org/officeDocument/2006/relationships" type="roundRect" r:blip="">
                <dgm:adjLst>
                  <dgm:adj idx="1" val="0.1"/>
                </dgm:adjLst>
              </dgm:shape>
              <dgm:presOf axis="des" ptType="node"/>
              <dgm:constrLst/>
              <dgm:ruleLst/>
            </dgm:layoutNode>
            <dgm:layoutNode name="childNode2tx" styleLbl="bgAcc1">
              <dgm:varLst>
                <dgm:bulletEnabled val="1"/>
              </dgm:varLst>
              <dgm:alg type="tx">
                <dgm:param type="stBulletLvl" val="1"/>
              </dgm:alg>
              <dgm:shape xmlns:r="http://schemas.openxmlformats.org/officeDocument/2006/relationships" type="roundRect" r:blip="" hideGeom="1">
                <dgm:adjLst>
                  <dgm:adj idx="1" val="0.1"/>
                </dgm:adjLst>
              </dgm:shape>
              <dgm:presOf axis="des" ptType="node"/>
              <dgm:constrLst>
                <dgm:constr type="secFontSz" val="65"/>
                <dgm:constr type="primFontSz" refType="secFontSz"/>
                <dgm:constr type="tMarg" refType="secFontSz" fact="0.15"/>
                <dgm:constr type="bMarg" refType="secFontSz" fact="0.15"/>
                <dgm:constr type="lMarg" refType="secFontSz" fact="0.15"/>
                <dgm:constr type="rMarg" refType="secFontSz" fact="0.15"/>
              </dgm:constrLst>
              <dgm:ruleLst>
                <dgm:rule type="secFontSz" val="5" fact="NaN" max="NaN"/>
              </dgm:ruleLst>
            </dgm:layoutNode>
            <dgm:layoutNode name="parentNode2" styleLbl="node1">
              <dgm:varLst>
                <dgm:chMax val="0"/>
                <dgm:bulletEnabled val="1"/>
              </dgm:varLst>
              <dgm:alg type="tx"/>
              <dgm:shape xmlns:r="http://schemas.openxmlformats.org/officeDocument/2006/relationships" type="roundRect" r:blip="">
                <dgm:adjLst>
                  <dgm:adj idx="1" val="0.1"/>
                </dgm:adjLst>
              </dgm:shape>
              <dgm:presOf axis="self"/>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connSite2" moveWith="childNode2">
              <dgm:alg type="sp"/>
              <dgm:shape xmlns:r="http://schemas.openxmlformats.org/officeDocument/2006/relationships" r:blip="">
                <dgm:adjLst/>
              </dgm:shape>
              <dgm:presOf/>
              <dgm:constrLst/>
              <dgm:ruleLst/>
            </dgm:layoutNode>
          </dgm:layoutNode>
          <dgm:forEach name="Name17" axis="followSib" ptType="sibTrans" cnt="1">
            <dgm:layoutNode name="Name18">
              <dgm:alg type="conn">
                <dgm:param type="connRout" val="curve"/>
                <dgm:param type="srcNode" val="parentNode2"/>
                <dgm:param type="dstNode" val="connSite1"/>
                <dgm:param type="begPts" val="tCtr"/>
                <dgm:param type="endPts" val="tCtr"/>
              </dgm:alg>
              <dgm:shape xmlns:r="http://schemas.openxmlformats.org/officeDocument/2006/relationships" type="conn" r:blip="" zOrderOff="-2">
                <dgm:adjLst/>
              </dgm:shape>
              <dgm:presOf axis="self"/>
              <dgm:choose name="Name19">
                <dgm:if name="Name20" func="var" arg="dir" op="equ" val="norm">
                  <dgm:constrLst>
                    <dgm:constr type="h" refType="w" fact="0.35"/>
                    <dgm:constr type="wArH" refType="h"/>
                    <dgm:constr type="hArH" refType="h"/>
                    <dgm:constr type="connDist"/>
                    <dgm:constr type="diam" refType="connDist" fact="1.15"/>
                    <dgm:constr type="begPad"/>
                    <dgm:constr type="endPad"/>
                  </dgm:constrLst>
                </dgm:if>
                <dgm:else name="Name21">
                  <dgm:constrLst>
                    <dgm:constr type="h" refType="w" fact="0.35"/>
                    <dgm:constr type="wArH" refType="h"/>
                    <dgm:constr type="hArH" refType="h"/>
                    <dgm:constr type="connDist"/>
                    <dgm:constr type="diam" refType="connDist" fact="-1.15"/>
                    <dgm:constr type="begPad"/>
                    <dgm:constr type="endPad"/>
                  </dgm:constrLst>
                </dgm:else>
              </dgm:choose>
              <dgm:ruleLst/>
            </dgm:layoutNode>
          </dgm:forEach>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4/25/2025 9:45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4/25/2025 9:45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sz="18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98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5744227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a:p>
        </p:txBody>
      </p:sp>
    </p:spTree>
    <p:extLst>
      <p:ext uri="{BB962C8B-B14F-4D97-AF65-F5344CB8AC3E}">
        <p14:creationId xmlns:p14="http://schemas.microsoft.com/office/powerpoint/2010/main" val="3178155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lvl="1"/>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4068101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4826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9:45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0631305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6858816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sz="10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7</a:t>
            </a:fld>
            <a:endParaRPr lang="en-US">
              <a:solidFill>
                <a:prstClr val="black"/>
              </a:solidFill>
            </a:endParaRPr>
          </a:p>
        </p:txBody>
      </p:sp>
    </p:spTree>
    <p:extLst>
      <p:ext uri="{BB962C8B-B14F-4D97-AF65-F5344CB8AC3E}">
        <p14:creationId xmlns:p14="http://schemas.microsoft.com/office/powerpoint/2010/main" val="36182454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endParaRPr lang="en-US" sz="1000" kern="100" dirty="0">
              <a:latin typeface="Calibri" panose="020F0502020204030204" pitchFamily="34" charset="0"/>
              <a:ea typeface="Calibri" panose="020F0502020204030204" pitchFamily="34" charset="0"/>
              <a:cs typeface="Times New Roman" panose="02020603050405020304" pitchFamily="18" charset="0"/>
            </a:endParaRPr>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9:45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8</a:t>
            </a:fld>
            <a:endParaRPr lang="en-US">
              <a:solidFill>
                <a:prstClr val="black"/>
              </a:solidFill>
            </a:endParaRPr>
          </a:p>
        </p:txBody>
      </p:sp>
    </p:spTree>
    <p:extLst>
      <p:ext uri="{BB962C8B-B14F-4D97-AF65-F5344CB8AC3E}">
        <p14:creationId xmlns:p14="http://schemas.microsoft.com/office/powerpoint/2010/main" val="14607910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9:45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356925039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8.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9.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9387299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956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41677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949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671531528"/>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61481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8032902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78872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7146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94787093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97541"/>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902426"/>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132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3066780558"/>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382965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69973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20710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171058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99447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7110390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17384340"/>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37984234"/>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26778092"/>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522263377"/>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23072191"/>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746756378"/>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020675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9726115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437669023"/>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93720338"/>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55902104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002361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183907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85264009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013025"/>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6863941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4637522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98752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25439124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87985"/>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149810929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8232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65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13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31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4454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8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4047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324791"/>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6583461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2855430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2137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318890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12394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3899041"/>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23916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28680009"/>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7338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0317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7793065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002256"/>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619679"/>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2049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2936114889"/>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7384952"/>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582314"/>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1719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4157018"/>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085981"/>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48816"/>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10635879"/>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21197"/>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5174863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91905639"/>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09388253"/>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95892976"/>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73345444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5580077"/>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6681513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9916987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1618563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847642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3986360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3840346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1672"/>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65919519"/>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013735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25984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408920165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05286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347096340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0676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00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867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00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379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3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6738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3495582"/>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2DFF-F1CD-5D3E-A9A2-05A67D86D312}"/>
              </a:ext>
            </a:extLst>
          </p:cNvPr>
          <p:cNvSpPr>
            <a:spLocks noGrp="1"/>
          </p:cNvSpPr>
          <p:nvPr>
            <p:ph type="title"/>
          </p:nvPr>
        </p:nvSpPr>
        <p:spPr>
          <a:xfrm>
            <a:off x="831850" y="3810091"/>
            <a:ext cx="10515600" cy="752385"/>
          </a:xfrm>
        </p:spPr>
        <p:txBody>
          <a:bodyPr anchor="b"/>
          <a:lstStyle>
            <a:lvl1pPr>
              <a:defRPr sz="4889"/>
            </a:lvl1pPr>
          </a:lstStyle>
          <a:p>
            <a:r>
              <a:rPr lang="en-US"/>
              <a:t>Click to edit Master title style</a:t>
            </a:r>
          </a:p>
        </p:txBody>
      </p:sp>
      <p:sp>
        <p:nvSpPr>
          <p:cNvPr id="3" name="Text Placeholder 2">
            <a:extLst>
              <a:ext uri="{FF2B5EF4-FFF2-40B4-BE49-F238E27FC236}">
                <a16:creationId xmlns:a16="http://schemas.microsoft.com/office/drawing/2014/main" id="{B37F87BB-346C-9805-4BCE-783B2997ADEC}"/>
              </a:ext>
            </a:extLst>
          </p:cNvPr>
          <p:cNvSpPr>
            <a:spLocks noGrp="1"/>
          </p:cNvSpPr>
          <p:nvPr>
            <p:ph type="body" idx="1"/>
          </p:nvPr>
        </p:nvSpPr>
        <p:spPr>
          <a:xfrm>
            <a:off x="831850" y="4589463"/>
            <a:ext cx="10515600" cy="300980"/>
          </a:xfrm>
        </p:spPr>
        <p:txBody>
          <a:bodyPr/>
          <a:lstStyle>
            <a:lvl1pPr marL="0" indent="0">
              <a:buNone/>
              <a:defRPr sz="1956">
                <a:solidFill>
                  <a:schemeClr val="tx1">
                    <a:tint val="75000"/>
                  </a:schemeClr>
                </a:solidFill>
              </a:defRPr>
            </a:lvl1pPr>
            <a:lvl2pPr marL="372559" indent="0">
              <a:buNone/>
              <a:defRPr sz="1630">
                <a:solidFill>
                  <a:schemeClr val="tx1">
                    <a:tint val="75000"/>
                  </a:schemeClr>
                </a:solidFill>
              </a:defRPr>
            </a:lvl2pPr>
            <a:lvl3pPr marL="745118" indent="0">
              <a:buNone/>
              <a:defRPr sz="1467">
                <a:solidFill>
                  <a:schemeClr val="tx1">
                    <a:tint val="75000"/>
                  </a:schemeClr>
                </a:solidFill>
              </a:defRPr>
            </a:lvl3pPr>
            <a:lvl4pPr marL="1117677" indent="0">
              <a:buNone/>
              <a:defRPr sz="1304">
                <a:solidFill>
                  <a:schemeClr val="tx1">
                    <a:tint val="75000"/>
                  </a:schemeClr>
                </a:solidFill>
              </a:defRPr>
            </a:lvl4pPr>
            <a:lvl5pPr marL="1490236" indent="0">
              <a:buNone/>
              <a:defRPr sz="1304">
                <a:solidFill>
                  <a:schemeClr val="tx1">
                    <a:tint val="75000"/>
                  </a:schemeClr>
                </a:solidFill>
              </a:defRPr>
            </a:lvl5pPr>
            <a:lvl6pPr marL="1862795" indent="0">
              <a:buNone/>
              <a:defRPr sz="1304">
                <a:solidFill>
                  <a:schemeClr val="tx1">
                    <a:tint val="75000"/>
                  </a:schemeClr>
                </a:solidFill>
              </a:defRPr>
            </a:lvl6pPr>
            <a:lvl7pPr marL="2235354" indent="0">
              <a:buNone/>
              <a:defRPr sz="1304">
                <a:solidFill>
                  <a:schemeClr val="tx1">
                    <a:tint val="75000"/>
                  </a:schemeClr>
                </a:solidFill>
              </a:defRPr>
            </a:lvl7pPr>
            <a:lvl8pPr marL="2607912" indent="0">
              <a:buNone/>
              <a:defRPr sz="1304">
                <a:solidFill>
                  <a:schemeClr val="tx1">
                    <a:tint val="75000"/>
                  </a:schemeClr>
                </a:solidFill>
              </a:defRPr>
            </a:lvl8pPr>
            <a:lvl9pPr marL="2980471"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AACEB-236A-5CB3-CDBB-7A322F70FBEA}"/>
              </a:ext>
            </a:extLst>
          </p:cNvPr>
          <p:cNvSpPr>
            <a:spLocks noGrp="1"/>
          </p:cNvSpPr>
          <p:nvPr>
            <p:ph type="dt" sz="half" idx="10"/>
          </p:nvPr>
        </p:nvSpPr>
        <p:spPr/>
        <p:txBody>
          <a:bodyPr/>
          <a:lstStyle/>
          <a:p>
            <a:fld id="{B99BB811-779F-47EF-A014-1F317DAB2146}" type="datetimeFigureOut">
              <a:rPr lang="en-US" smtClean="0"/>
              <a:t>4/25/2025</a:t>
            </a:fld>
            <a:endParaRPr lang="en-US"/>
          </a:p>
        </p:txBody>
      </p:sp>
      <p:sp>
        <p:nvSpPr>
          <p:cNvPr id="5" name="Footer Placeholder 4">
            <a:extLst>
              <a:ext uri="{FF2B5EF4-FFF2-40B4-BE49-F238E27FC236}">
                <a16:creationId xmlns:a16="http://schemas.microsoft.com/office/drawing/2014/main" id="{D533C4B5-EC0D-AE97-4892-DF862DF94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4768-B9E3-FBF8-834B-1C51F24B7228}"/>
              </a:ext>
            </a:extLst>
          </p:cNvPr>
          <p:cNvSpPr>
            <a:spLocks noGrp="1"/>
          </p:cNvSpPr>
          <p:nvPr>
            <p:ph type="sldNum" sz="quarter" idx="12"/>
          </p:nvPr>
        </p:nvSpPr>
        <p:spPr/>
        <p:txBody>
          <a:bodyPr/>
          <a:lstStyle/>
          <a:p>
            <a:fld id="{BF1CD0DE-3516-4097-915F-9214B8525084}" type="slidenum">
              <a:rPr lang="en-US" smtClean="0"/>
              <a:t>‹#›</a:t>
            </a:fld>
            <a:endParaRPr lang="en-US"/>
          </a:p>
        </p:txBody>
      </p:sp>
    </p:spTree>
    <p:extLst>
      <p:ext uri="{BB962C8B-B14F-4D97-AF65-F5344CB8AC3E}">
        <p14:creationId xmlns:p14="http://schemas.microsoft.com/office/powerpoint/2010/main" val="215997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459E-497F-D43E-8A64-FFF7F76C1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46072-EB13-6991-F3C3-C83FAEFF4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81AA4-1E7E-EB59-6102-8A9931CB04DD}"/>
              </a:ext>
            </a:extLst>
          </p:cNvPr>
          <p:cNvSpPr>
            <a:spLocks noGrp="1"/>
          </p:cNvSpPr>
          <p:nvPr>
            <p:ph type="dt" sz="half" idx="10"/>
          </p:nvPr>
        </p:nvSpPr>
        <p:spPr/>
        <p:txBody>
          <a:bodyPr/>
          <a:lstStyle/>
          <a:p>
            <a:fld id="{FE508397-6429-4E7A-8D2E-64EA984C6949}" type="datetimeFigureOut">
              <a:rPr lang="en-US" smtClean="0"/>
              <a:t>4/25/2025</a:t>
            </a:fld>
            <a:endParaRPr lang="en-US"/>
          </a:p>
        </p:txBody>
      </p:sp>
      <p:sp>
        <p:nvSpPr>
          <p:cNvPr id="5" name="Footer Placeholder 4">
            <a:extLst>
              <a:ext uri="{FF2B5EF4-FFF2-40B4-BE49-F238E27FC236}">
                <a16:creationId xmlns:a16="http://schemas.microsoft.com/office/drawing/2014/main" id="{30C5A6DB-F553-24F5-4530-CBC3E58D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5D377-B339-2E59-44AC-240F80D3A458}"/>
              </a:ext>
            </a:extLst>
          </p:cNvPr>
          <p:cNvSpPr>
            <a:spLocks noGrp="1"/>
          </p:cNvSpPr>
          <p:nvPr>
            <p:ph type="sldNum" sz="quarter" idx="12"/>
          </p:nvPr>
        </p:nvSpPr>
        <p:spPr/>
        <p:txBody>
          <a:bodyPr/>
          <a:lstStyle/>
          <a:p>
            <a:fld id="{AB8404D0-50B9-46BB-99FF-4AF6E12FC979}" type="slidenum">
              <a:rPr lang="en-US" smtClean="0"/>
              <a:t>‹#›</a:t>
            </a:fld>
            <a:endParaRPr lang="en-US"/>
          </a:p>
        </p:txBody>
      </p:sp>
    </p:spTree>
    <p:extLst>
      <p:ext uri="{BB962C8B-B14F-4D97-AF65-F5344CB8AC3E}">
        <p14:creationId xmlns:p14="http://schemas.microsoft.com/office/powerpoint/2010/main" val="37479664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s Only">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7A44A55-E78C-4A8B-2013-2C13426A7553}"/>
              </a:ext>
            </a:extLst>
          </p:cNvPr>
          <p:cNvSpPr txBox="1"/>
          <p:nvPr userDrawn="1"/>
        </p:nvSpPr>
        <p:spPr>
          <a:xfrm>
            <a:off x="584200" y="6473666"/>
            <a:ext cx="1362361" cy="87716"/>
          </a:xfrm>
          <a:prstGeom prst="rect">
            <a:avLst/>
          </a:prstGeom>
          <a:noFill/>
        </p:spPr>
        <p:txBody>
          <a:bodyPr wrap="none" lIns="0" tIns="0" rIns="0" bIns="0" rtlCol="0">
            <a:spAutoFit/>
          </a:bodyPr>
          <a:lstStyle/>
          <a:p>
            <a:pPr marL="0" marR="0" lvl="0" indent="0" defTabSz="745118" rtl="0" eaLnBrk="1" fontAlgn="auto" latinLnBrk="0" hangingPunct="1">
              <a:lnSpc>
                <a:spcPct val="100000"/>
              </a:lnSpc>
              <a:spcBef>
                <a:spcPts val="0"/>
              </a:spcBef>
              <a:spcAft>
                <a:spcPts val="0"/>
              </a:spcAft>
              <a:buClrTx/>
              <a:buSzTx/>
              <a:buFontTx/>
              <a:buNone/>
              <a:tabLst/>
              <a:defRPr/>
            </a:pPr>
            <a:r>
              <a:rPr kumimoji="0" lang="en-US" sz="570" b="0" i="0" u="none" strike="noStrike" kern="1200" cap="none" spc="163" normalizeH="0" baseline="0" noProof="0">
                <a:ln>
                  <a:noFill/>
                </a:ln>
                <a:solidFill>
                  <a:schemeClr val="bg1">
                    <a:lumMod val="85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 Placeholder 6">
            <a:extLst>
              <a:ext uri="{FF2B5EF4-FFF2-40B4-BE49-F238E27FC236}">
                <a16:creationId xmlns:a16="http://schemas.microsoft.com/office/drawing/2014/main" id="{7211FB4D-E887-CDEE-F2A3-B39CEA1C5B93}"/>
              </a:ext>
            </a:extLst>
          </p:cNvPr>
          <p:cNvSpPr>
            <a:spLocks noGrp="1"/>
          </p:cNvSpPr>
          <p:nvPr>
            <p:ph type="body" sz="quarter" idx="11" hasCustomPrompt="1"/>
          </p:nvPr>
        </p:nvSpPr>
        <p:spPr>
          <a:xfrm>
            <a:off x="590868" y="909604"/>
            <a:ext cx="11018520" cy="150490"/>
          </a:xfrm>
        </p:spPr>
        <p:txBody>
          <a:bodyPr/>
          <a:lstStyle>
            <a:lvl1pPr marL="0" indent="0">
              <a:buNone/>
              <a:defRPr lang="en-US" sz="978" b="0" i="0" kern="1200" cap="none" spc="-41" baseline="0" dirty="0" smtClean="0">
                <a:ln w="3175">
                  <a:noFill/>
                </a:ln>
                <a:solidFill>
                  <a:schemeClr val="tx2">
                    <a:lumMod val="50000"/>
                    <a:lumOff val="50000"/>
                  </a:schemeClr>
                </a:solidFill>
                <a:effectLst/>
                <a:latin typeface="Segoe UI" panose="020B0502040204020203" pitchFamily="34" charset="0"/>
                <a:ea typeface="+mn-ea"/>
                <a:cs typeface="Segoe UI" pitchFamily="34" charset="0"/>
              </a:defRPr>
            </a:lvl1pPr>
            <a:lvl2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2pPr>
            <a:lvl3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3pPr>
            <a:lvl4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4pPr>
            <a:lvl5pPr>
              <a:defRPr lang="en-US" sz="1630" b="0" kern="1200" cap="none" spc="-41" baseline="0" dirty="0">
                <a:ln w="3175">
                  <a:noFill/>
                </a:ln>
                <a:solidFill>
                  <a:schemeClr val="tx1">
                    <a:lumMod val="50000"/>
                    <a:lumOff val="50000"/>
                  </a:schemeClr>
                </a:solidFill>
                <a:effectLst/>
                <a:latin typeface="+mn-lt"/>
                <a:ea typeface="+mn-ea"/>
                <a:cs typeface="Segoe UI" pitchFamily="34" charset="0"/>
              </a:defRPr>
            </a:lvl5pPr>
          </a:lstStyle>
          <a:p>
            <a:pPr lvl="0"/>
            <a:r>
              <a:rPr lang="en-US"/>
              <a:t>Click to edit Subtitle</a:t>
            </a:r>
          </a:p>
        </p:txBody>
      </p:sp>
    </p:spTree>
    <p:extLst>
      <p:ext uri="{BB962C8B-B14F-4D97-AF65-F5344CB8AC3E}">
        <p14:creationId xmlns:p14="http://schemas.microsoft.com/office/powerpoint/2010/main" val="306684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459105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1"/>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3517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44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192881"/>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8505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74965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7736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8190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75444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77907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7941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21055"/>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89985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060699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29051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13831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6"/>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25188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172874"/>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9493642"/>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38847"/>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3685593"/>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05852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7"/>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370027"/>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247990"/>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19628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1108018"/>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6876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2"/>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8138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90125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0806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7"/>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8692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08777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21087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440979"/>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64"/>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2"/>
            <a:ext cx="6667500" cy="422423"/>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35393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2667208"/>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2625484"/>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4941395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556143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6986224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3" y="334"/>
            <a:ext cx="12190815" cy="6857333"/>
          </a:xfrm>
          <a:prstGeom prst="rect">
            <a:avLst/>
          </a:prstGeom>
        </p:spPr>
      </p:pic>
      <p:sp>
        <p:nvSpPr>
          <p:cNvPr id="2" name="Title 1"/>
          <p:cNvSpPr>
            <a:spLocks noGrp="1"/>
          </p:cNvSpPr>
          <p:nvPr>
            <p:ph type="title" hasCustomPrompt="1"/>
          </p:nvPr>
        </p:nvSpPr>
        <p:spPr>
          <a:xfrm>
            <a:off x="585216" y="2977824"/>
            <a:ext cx="62179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3084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3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59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11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9567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4982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4111841"/>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5" y="0"/>
            <a:ext cx="4488237" cy="6858000"/>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2532"/>
          </a:xfrm>
        </p:spPr>
        <p:txBody>
          <a:bodyPr lIns="0" tIns="0" rIns="0" bIns="0"/>
          <a:lstStyle>
            <a:lvl1pPr marL="0" indent="0">
              <a:lnSpc>
                <a:spcPts val="1765"/>
              </a:lnSpc>
              <a:spcBef>
                <a:spcPts val="0"/>
              </a:spcBef>
              <a:buNone/>
              <a:defRPr sz="1371" b="0" spc="0">
                <a:solidFill>
                  <a:schemeClr val="accent3"/>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61959"/>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39"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5085197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419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622170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4" y="585789"/>
            <a:ext cx="1113236" cy="292608"/>
          </a:xfrm>
          <a:prstGeom prst="rect">
            <a:avLst/>
          </a:prstGeom>
        </p:spPr>
      </p:pic>
    </p:spTree>
    <p:extLst>
      <p:ext uri="{BB962C8B-B14F-4D97-AF65-F5344CB8AC3E}">
        <p14:creationId xmlns:p14="http://schemas.microsoft.com/office/powerpoint/2010/main" val="428334592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8"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8"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5109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8" y="585789"/>
            <a:ext cx="1113236" cy="292608"/>
          </a:xfrm>
          <a:prstGeom prst="rect">
            <a:avLst/>
          </a:prstGeom>
        </p:spPr>
      </p:pic>
    </p:spTree>
    <p:extLst>
      <p:ext uri="{BB962C8B-B14F-4D97-AF65-F5344CB8AC3E}">
        <p14:creationId xmlns:p14="http://schemas.microsoft.com/office/powerpoint/2010/main" val="823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11"/>
            <a:ext cx="9144000" cy="501565"/>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7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29466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4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81962363"/>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2"/>
            <a:ext cx="8968487" cy="451460"/>
          </a:xfrm>
        </p:spPr>
        <p:txBody>
          <a:bodyPr/>
          <a:lstStyle/>
          <a:p>
            <a:r>
              <a:rPr lang="en-US"/>
              <a:t>Click to edit Master title style</a:t>
            </a:r>
          </a:p>
        </p:txBody>
      </p:sp>
      <p:sp>
        <p:nvSpPr>
          <p:cNvPr id="4" name="Text Placeholder 3"/>
          <p:cNvSpPr>
            <a:spLocks noGrp="1"/>
          </p:cNvSpPr>
          <p:nvPr>
            <p:ph type="body" sz="quarter" idx="10"/>
          </p:nvPr>
        </p:nvSpPr>
        <p:spPr>
          <a:xfrm>
            <a:off x="1612974" y="1434371"/>
            <a:ext cx="8968487" cy="1314456"/>
          </a:xfrm>
        </p:spPr>
        <p:txBody>
          <a:bodyPr wrap="square">
            <a:spAutoFit/>
          </a:bodyPr>
          <a:lstStyle>
            <a:lvl1pPr marL="0" indent="0">
              <a:buNone/>
              <a:defRPr/>
            </a:lvl1pPr>
            <a:lvl2pPr marL="186225" indent="0">
              <a:buNone/>
              <a:defRPr/>
            </a:lvl2pPr>
            <a:lvl3pPr marL="372450" indent="0">
              <a:buNone/>
              <a:defRPr/>
            </a:lvl3pPr>
            <a:lvl4pPr marL="558675" indent="0">
              <a:buNone/>
              <a:defRPr/>
            </a:lvl4pPr>
            <a:lvl5pPr marL="7449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5482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6566747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4937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43157" indent="-124150">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2"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2"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58675" indent="-111218">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5205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1" cy="451460"/>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956796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9" y="2390775"/>
            <a:ext cx="2658624" cy="1434786"/>
          </a:xfrm>
        </p:spPr>
        <p:txBody>
          <a:bodyPr wrap="square">
            <a:spAutoFit/>
          </a:bodyPr>
          <a:lstStyle>
            <a:lvl1pPr marL="143549" indent="-143549">
              <a:defRPr lang="en-US" sz="1629" dirty="0"/>
            </a:lvl1pPr>
            <a:lvl2pPr marL="262526" indent="-122857">
              <a:defRPr lang="en-US" sz="1467" dirty="0"/>
            </a:lvl2pPr>
            <a:lvl3pPr marL="380209" indent="-112511">
              <a:defRPr lang="en-US" dirty="0"/>
            </a:lvl3pPr>
            <a:lvl4pPr marL="484962" indent="-104752">
              <a:defRPr lang="en-US" dirty="0"/>
            </a:lvl4pPr>
            <a:lvl5pPr marL="596179" indent="-995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6"/>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861912"/>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7"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266323"/>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4"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4"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30888"/>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2"/>
            <a:ext cx="8968487" cy="451460"/>
          </a:xfrm>
        </p:spPr>
        <p:txBody>
          <a:bodyPr/>
          <a:lstStyle/>
          <a:p>
            <a:r>
              <a:rPr lang="en-US"/>
              <a:t>Click to edit Master title style</a:t>
            </a:r>
          </a:p>
        </p:txBody>
      </p:sp>
    </p:spTree>
    <p:extLst>
      <p:ext uri="{BB962C8B-B14F-4D97-AF65-F5344CB8AC3E}">
        <p14:creationId xmlns:p14="http://schemas.microsoft.com/office/powerpoint/2010/main" val="35252974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038259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1"/>
            <a:ext cx="5508419" cy="314155"/>
          </a:xfrm>
        </p:spPr>
        <p:txBody>
          <a:bodyPr tIns="64008"/>
          <a:lstStyle>
            <a:lvl1pPr>
              <a:defRPr sz="162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9145531"/>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282"/>
            <a:ext cx="3147213" cy="90291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1" y="3535542"/>
            <a:ext cx="3147213" cy="275804"/>
          </a:xfrm>
        </p:spPr>
        <p:txBody>
          <a:bodyPr/>
          <a:lstStyle>
            <a:lvl1pPr marL="0" indent="0">
              <a:buNone/>
              <a:defRPr sz="1792">
                <a:latin typeface="+mn-lt"/>
              </a:defRPr>
            </a:lvl1pPr>
            <a:lvl2pPr marL="186225" indent="0">
              <a:buNone/>
              <a:defRPr/>
            </a:lvl2pPr>
            <a:lvl3pPr marL="372450" indent="0">
              <a:buNone/>
              <a:defRPr/>
            </a:lvl3pPr>
            <a:lvl4pPr marL="539277" indent="0">
              <a:buNone/>
              <a:defRPr/>
            </a:lvl4pPr>
            <a:lvl5pPr marL="69705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60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955"/>
            <a:ext cx="3139547" cy="90291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793723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242"/>
          </a:xfrm>
        </p:spPr>
        <p:txBody>
          <a:bodyPr anchor="t"/>
          <a:lstStyle>
            <a:lvl1pPr>
              <a:defRPr sz="2281"/>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706527"/>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536413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23085502"/>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5" y="0"/>
            <a:ext cx="4010289"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3" y="-203944"/>
            <a:ext cx="328169" cy="250720"/>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76388305"/>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6" y="5487398"/>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1"/>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2890029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8" y="917557"/>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99708298"/>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6"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9" y="2025650"/>
            <a:ext cx="4371891"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1"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6" y="2025650"/>
            <a:ext cx="4371891"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55405685"/>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7"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2"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9"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1"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3871172"/>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1"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7"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10"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10" y="2025651"/>
            <a:ext cx="2532887"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7"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1"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6" y="2025651"/>
            <a:ext cx="2532887"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47676175"/>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3" y="5334001"/>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1"/>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1"/>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3302458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2"/>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6"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10"/>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6"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70" y="2286000"/>
            <a:ext cx="3277056"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5603343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446635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1"/>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6"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1"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7"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4105335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1017"/>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97489645"/>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1"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14088427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2"/>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4"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4"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1683269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46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7" y="2309814"/>
            <a:ext cx="5190066" cy="351121"/>
          </a:xfrm>
        </p:spPr>
        <p:txBody>
          <a:bodyPr anchor="t"/>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880841"/>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8" y="3201683"/>
            <a:ext cx="3182027" cy="45146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2" y="3251854"/>
            <a:ext cx="4608681" cy="351121"/>
          </a:xfrm>
        </p:spPr>
        <p:txBody>
          <a:bodyPr anchor="ctr"/>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679980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70"/>
            <a:ext cx="8968487" cy="451460"/>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2"/>
            <a:ext cx="8968487"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314" indent="0">
              <a:buNone/>
              <a:tabLst>
                <a:tab pos="280631" algn="l"/>
              </a:tabLst>
              <a:defRPr sz="1955">
                <a:solidFill>
                  <a:schemeClr val="tx1"/>
                </a:solidFill>
                <a:latin typeface="Consolas" panose="020B0609020204030204" pitchFamily="49" charset="0"/>
                <a:cs typeface="Consolas" panose="020B0609020204030204" pitchFamily="49" charset="0"/>
              </a:defRPr>
            </a:lvl2pPr>
            <a:lvl3pPr marL="476241" indent="0">
              <a:buNone/>
              <a:tabLst>
                <a:tab pos="464270" algn="l"/>
              </a:tabLst>
              <a:defRPr sz="1955">
                <a:solidFill>
                  <a:schemeClr val="tx1"/>
                </a:solidFill>
                <a:latin typeface="Consolas" panose="020B0609020204030204" pitchFamily="49" charset="0"/>
                <a:cs typeface="Consolas" panose="020B0609020204030204" pitchFamily="49" charset="0"/>
              </a:defRPr>
            </a:lvl3pPr>
            <a:lvl4pPr marL="663570" indent="0">
              <a:buNone/>
              <a:tabLst>
                <a:tab pos="651788" algn="l"/>
              </a:tabLst>
              <a:defRPr sz="1955">
                <a:solidFill>
                  <a:schemeClr val="tx1"/>
                </a:solidFill>
                <a:latin typeface="Consolas" panose="020B0609020204030204" pitchFamily="49" charset="0"/>
                <a:cs typeface="Consolas" panose="020B0609020204030204" pitchFamily="49" charset="0"/>
              </a:defRPr>
            </a:lvl4pPr>
            <a:lvl5pPr marL="856177" indent="0">
              <a:buNone/>
              <a:tabLst>
                <a:tab pos="838013" algn="l"/>
              </a:tabLst>
              <a:defRPr sz="195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9624134"/>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4" y="1230682"/>
            <a:ext cx="8968487"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349122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038836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224582"/>
            <a:ext cx="8970362" cy="401228"/>
          </a:xfrm>
        </p:spPr>
        <p:txBody>
          <a:bodyPr/>
          <a:lstStyle>
            <a:lvl1pPr>
              <a:defRPr sz="2607">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0"/>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66051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6"/>
            <a:ext cx="8970362"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3224949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5" y="457202"/>
            <a:ext cx="4040887" cy="401228"/>
          </a:xfrm>
        </p:spPr>
        <p:txBody>
          <a:bodyPr/>
          <a:lstStyle>
            <a:lvl1pPr>
              <a:defRPr sz="2607">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6" y="1338141"/>
            <a:ext cx="360101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4"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8"/>
            <a:ext cx="4792750" cy="300889"/>
          </a:xfrm>
        </p:spPr>
        <p:txBody>
          <a:bodyPr/>
          <a:lstStyle>
            <a:lvl1pPr marL="0" indent="0">
              <a:buNone/>
              <a:tabLst/>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182455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01228"/>
          </a:xfrm>
        </p:spPr>
        <p:txBody>
          <a:bodyPr/>
          <a:lstStyle>
            <a:lvl1pPr>
              <a:defRPr sz="2607">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3"/>
            <a:ext cx="5819774" cy="300889"/>
          </a:xfrm>
        </p:spPr>
        <p:txBody>
          <a:bodyPr/>
          <a:lstStyle>
            <a:lvl1pPr marL="0" indent="0">
              <a:buNone/>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1" y="1336677"/>
            <a:ext cx="403383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8913440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26"/>
            <a:ext cx="62179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131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26"/>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017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10"/>
            <a:ext cx="66751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36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10"/>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347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53686"/>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234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210"/>
            <a:ext cx="4482124" cy="8782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475" eaLnBrk="0" hangingPunct="0"/>
            <a:r>
              <a:rPr lang="en-US" sz="571">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4751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2" y="457202"/>
            <a:ext cx="8974407" cy="451460"/>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6" cy="1805648"/>
          </a:xfrm>
        </p:spPr>
        <p:txBody>
          <a:bodyPr wrap="square">
            <a:spAutoFit/>
          </a:bodyPr>
          <a:lstStyle>
            <a:lvl1pPr>
              <a:defRPr sz="2933">
                <a:latin typeface="+mn-lt"/>
              </a:defRPr>
            </a:lvl1pPr>
            <a:lvl2pPr>
              <a:defRPr sz="2281">
                <a:latin typeface="+mn-lt"/>
              </a:defRPr>
            </a:lvl2pPr>
            <a:lvl3pPr>
              <a:defRPr sz="1955">
                <a:latin typeface="+mn-lt"/>
              </a:defRPr>
            </a:lvl3pPr>
            <a:lvl4pPr>
              <a:defRPr sz="1629">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4" spc="-4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2343894"/>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46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09166"/>
          </a:xfrm>
          <a:prstGeom prst="rect">
            <a:avLst/>
          </a:prstGeom>
        </p:spPr>
        <p:txBody>
          <a:bodyPr lIns="0" tIns="91440" rIns="0" bIns="91440"/>
          <a:lstStyle>
            <a:lvl1pPr marL="144842" indent="-144842">
              <a:lnSpc>
                <a:spcPct val="100000"/>
              </a:lnSpc>
              <a:spcBef>
                <a:spcPts val="325"/>
              </a:spcBef>
              <a:spcAft>
                <a:spcPts val="325"/>
              </a:spcAft>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b="0" i="0">
                <a:latin typeface="Segoe UI Variable Display Semilight" pitchFamily="2"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b="0" i="0">
                <a:latin typeface="Segoe UI Variable Display Semilight" pitchFamily="2"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b="0" i="0">
                <a:latin typeface="Segoe UI Variable Display Semilight" pitchFamily="2"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0"/>
            <a:ext cx="11108084" cy="335028"/>
          </a:xfrm>
          <a:prstGeom prst="rect">
            <a:avLst/>
          </a:prstGeom>
        </p:spPr>
        <p:txBody>
          <a:bodyPr lIns="0" tIns="91440" rIns="0" bIns="91440"/>
          <a:lstStyle>
            <a:lvl1pPr marL="0" indent="0">
              <a:lnSpc>
                <a:spcPct val="100000"/>
              </a:lnSpc>
              <a:spcBef>
                <a:spcPts val="325"/>
              </a:spcBef>
              <a:spcAft>
                <a:spcPts val="325"/>
              </a:spcAft>
              <a:buNone/>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a:latin typeface="Segoe UI Semilight" panose="020B0402040204020203" pitchFamily="34"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a:latin typeface="Segoe UI Semilight" panose="020B0402040204020203" pitchFamily="34"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a:latin typeface="Segoe UI Semilight" panose="020B0402040204020203" pitchFamily="34"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22"/>
            <a:ext cx="11109960" cy="175655"/>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9442198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35390898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2"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2" y="3962402"/>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33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1851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551896"/>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81270"/>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75586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8411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628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73899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7270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5352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191612"/>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28399"/>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6648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02880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00689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3517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7"/>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7902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61715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39733"/>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78912"/>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710702"/>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9"/>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070900"/>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028383"/>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73102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81400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657040"/>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0920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7146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3797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936550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8"/>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68121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2463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3326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24956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5865"/>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3"/>
            <a:ext cx="6667500" cy="422423"/>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81735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66820742"/>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691335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357805162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238249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58274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4" y="335"/>
            <a:ext cx="12190815" cy="6857333"/>
          </a:xfrm>
          <a:prstGeom prst="rect">
            <a:avLst/>
          </a:prstGeom>
        </p:spPr>
      </p:pic>
      <p:sp>
        <p:nvSpPr>
          <p:cNvPr id="2" name="Title 1"/>
          <p:cNvSpPr>
            <a:spLocks noGrp="1"/>
          </p:cNvSpPr>
          <p:nvPr>
            <p:ph type="title" hasCustomPrompt="1"/>
          </p:nvPr>
        </p:nvSpPr>
        <p:spPr>
          <a:xfrm>
            <a:off x="585216" y="2977825"/>
            <a:ext cx="62179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822958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1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016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24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1700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74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91500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243000"/>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6" y="0"/>
            <a:ext cx="4488237" cy="6858000"/>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88"/>
            <a:ext cx="11306469" cy="442532"/>
          </a:xfrm>
        </p:spPr>
        <p:txBody>
          <a:bodyPr lIns="0" tIns="0" rIns="0" bIns="0"/>
          <a:lstStyle>
            <a:lvl1pPr marL="0" indent="0">
              <a:lnSpc>
                <a:spcPts val="1765"/>
              </a:lnSpc>
              <a:spcBef>
                <a:spcPts val="0"/>
              </a:spcBef>
              <a:buNone/>
              <a:defRPr sz="1370" b="0" spc="0">
                <a:solidFill>
                  <a:schemeClr val="accent3"/>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8"/>
            <a:ext cx="11306469" cy="361959"/>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40"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59731256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1434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09171061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530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90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081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34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247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38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06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632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051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3503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775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938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591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40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681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861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981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3667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6591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955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9373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99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6364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0005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193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590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094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4734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28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9042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7946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310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7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84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998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9815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63819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498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9854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53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050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725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626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15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27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2753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40411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86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642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2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20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13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935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3618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594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42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64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47878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1225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447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443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41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8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18229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468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3893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421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017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797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9659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01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90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92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026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859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46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0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6943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33292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3056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2471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08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0949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0445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07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703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57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46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321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1694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27590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23543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0081487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2.sv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theme" Target="../theme/theme3.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55" Type="http://schemas.openxmlformats.org/officeDocument/2006/relationships/image" Target="../media/image1.png"/><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slideLayout" Target="../slideLayouts/slideLayout201.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slideLayout" Target="../slideLayouts/slideLayout20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56" Type="http://schemas.openxmlformats.org/officeDocument/2006/relationships/image" Target="../media/image2.svg"/><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image" Target="../media/image2.svg"/><Relationship Id="rId5" Type="http://schemas.openxmlformats.org/officeDocument/2006/relationships/slideLayout" Target="../slideLayouts/slideLayout20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image" Target="../media/image1.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8" Type="http://schemas.openxmlformats.org/officeDocument/2006/relationships/slideLayout" Target="../slideLayouts/slideLayout209.xml"/><Relationship Id="rId51" Type="http://schemas.openxmlformats.org/officeDocument/2006/relationships/theme" Target="../theme/theme5.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image" Target="../media/image38.png"/><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image" Target="../media/image1.png"/><Relationship Id="rId5" Type="http://schemas.openxmlformats.org/officeDocument/2006/relationships/slideLayout" Target="../slideLayouts/slideLayout25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theme" Target="../theme/theme6.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image" Target="../media/image2.svg"/><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slideLayout" Target="../slideLayouts/slideLayout341.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50" Type="http://schemas.openxmlformats.org/officeDocument/2006/relationships/slideLayout" Target="../slideLayouts/slideLayout352.xml"/><Relationship Id="rId7" Type="http://schemas.openxmlformats.org/officeDocument/2006/relationships/slideLayout" Target="../slideLayouts/slideLayout30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9" Type="http://schemas.openxmlformats.org/officeDocument/2006/relationships/slideLayout" Target="../slideLayouts/slideLayout331.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53" Type="http://schemas.openxmlformats.org/officeDocument/2006/relationships/image" Target="../media/image2.svg"/><Relationship Id="rId5" Type="http://schemas.openxmlformats.org/officeDocument/2006/relationships/slideLayout" Target="../slideLayouts/slideLayout307.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image" Target="../media/image1.png"/><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8" Type="http://schemas.openxmlformats.org/officeDocument/2006/relationships/slideLayout" Target="../slideLayouts/slideLayout310.xml"/><Relationship Id="rId51" Type="http://schemas.openxmlformats.org/officeDocument/2006/relationships/theme" Target="../theme/theme7.xml"/><Relationship Id="rId3" Type="http://schemas.openxmlformats.org/officeDocument/2006/relationships/slideLayout" Target="../slideLayouts/slideLayout305.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46" Type="http://schemas.openxmlformats.org/officeDocument/2006/relationships/slideLayout" Target="../slideLayouts/slideLayout348.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54" Type="http://schemas.openxmlformats.org/officeDocument/2006/relationships/image" Target="../media/image38.png"/><Relationship Id="rId1" Type="http://schemas.openxmlformats.org/officeDocument/2006/relationships/slideLayout" Target="../slideLayouts/slideLayout303.xml"/><Relationship Id="rId6" Type="http://schemas.openxmlformats.org/officeDocument/2006/relationships/slideLayout" Target="../slideLayouts/slideLayout308.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9" Type="http://schemas.openxmlformats.org/officeDocument/2006/relationships/slideLayout" Target="../slideLayouts/slideLayout391.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50" Type="http://schemas.openxmlformats.org/officeDocument/2006/relationships/image" Target="../media/image1.png"/><Relationship Id="rId7" Type="http://schemas.openxmlformats.org/officeDocument/2006/relationships/slideLayout" Target="../slideLayouts/slideLayout359.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theme" Target="../theme/theme8.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8" Type="http://schemas.openxmlformats.org/officeDocument/2006/relationships/slideLayout" Target="../slideLayouts/slideLayout360.xml"/><Relationship Id="rId51" Type="http://schemas.openxmlformats.org/officeDocument/2006/relationships/image" Target="../media/image2.svg"/><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1" Type="http://schemas.openxmlformats.org/officeDocument/2006/relationships/slideLayout" Target="../slideLayouts/slideLayout353.xml"/><Relationship Id="rId6" Type="http://schemas.openxmlformats.org/officeDocument/2006/relationships/slideLayout" Target="../slideLayouts/slideLayout35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13.xml"/><Relationship Id="rId18" Type="http://schemas.openxmlformats.org/officeDocument/2006/relationships/slideLayout" Target="../slideLayouts/slideLayout418.xml"/><Relationship Id="rId26" Type="http://schemas.openxmlformats.org/officeDocument/2006/relationships/slideLayout" Target="../slideLayouts/slideLayout426.xml"/><Relationship Id="rId39" Type="http://schemas.openxmlformats.org/officeDocument/2006/relationships/slideLayout" Target="../slideLayouts/slideLayout439.xml"/><Relationship Id="rId21" Type="http://schemas.openxmlformats.org/officeDocument/2006/relationships/slideLayout" Target="../slideLayouts/slideLayout421.xml"/><Relationship Id="rId34" Type="http://schemas.openxmlformats.org/officeDocument/2006/relationships/slideLayout" Target="../slideLayouts/slideLayout434.xml"/><Relationship Id="rId42" Type="http://schemas.openxmlformats.org/officeDocument/2006/relationships/slideLayout" Target="../slideLayouts/slideLayout442.xml"/><Relationship Id="rId47" Type="http://schemas.openxmlformats.org/officeDocument/2006/relationships/slideLayout" Target="../slideLayouts/slideLayout447.xml"/><Relationship Id="rId50" Type="http://schemas.openxmlformats.org/officeDocument/2006/relationships/theme" Target="../theme/theme9.xml"/><Relationship Id="rId7" Type="http://schemas.openxmlformats.org/officeDocument/2006/relationships/slideLayout" Target="../slideLayouts/slideLayout407.xml"/><Relationship Id="rId2" Type="http://schemas.openxmlformats.org/officeDocument/2006/relationships/slideLayout" Target="../slideLayouts/slideLayout402.xml"/><Relationship Id="rId16" Type="http://schemas.openxmlformats.org/officeDocument/2006/relationships/slideLayout" Target="../slideLayouts/slideLayout416.xml"/><Relationship Id="rId29" Type="http://schemas.openxmlformats.org/officeDocument/2006/relationships/slideLayout" Target="../slideLayouts/slideLayout429.xml"/><Relationship Id="rId11" Type="http://schemas.openxmlformats.org/officeDocument/2006/relationships/slideLayout" Target="../slideLayouts/slideLayout411.xml"/><Relationship Id="rId24" Type="http://schemas.openxmlformats.org/officeDocument/2006/relationships/slideLayout" Target="../slideLayouts/slideLayout424.xml"/><Relationship Id="rId32" Type="http://schemas.openxmlformats.org/officeDocument/2006/relationships/slideLayout" Target="../slideLayouts/slideLayout432.xml"/><Relationship Id="rId37" Type="http://schemas.openxmlformats.org/officeDocument/2006/relationships/slideLayout" Target="../slideLayouts/slideLayout437.xml"/><Relationship Id="rId40" Type="http://schemas.openxmlformats.org/officeDocument/2006/relationships/slideLayout" Target="../slideLayouts/slideLayout440.xml"/><Relationship Id="rId45" Type="http://schemas.openxmlformats.org/officeDocument/2006/relationships/slideLayout" Target="../slideLayouts/slideLayout445.xml"/><Relationship Id="rId5" Type="http://schemas.openxmlformats.org/officeDocument/2006/relationships/slideLayout" Target="../slideLayouts/slideLayout405.xml"/><Relationship Id="rId15" Type="http://schemas.openxmlformats.org/officeDocument/2006/relationships/slideLayout" Target="../slideLayouts/slideLayout415.xml"/><Relationship Id="rId23" Type="http://schemas.openxmlformats.org/officeDocument/2006/relationships/slideLayout" Target="../slideLayouts/slideLayout423.xml"/><Relationship Id="rId28" Type="http://schemas.openxmlformats.org/officeDocument/2006/relationships/slideLayout" Target="../slideLayouts/slideLayout428.xml"/><Relationship Id="rId36" Type="http://schemas.openxmlformats.org/officeDocument/2006/relationships/slideLayout" Target="../slideLayouts/slideLayout436.xml"/><Relationship Id="rId49" Type="http://schemas.openxmlformats.org/officeDocument/2006/relationships/slideLayout" Target="../slideLayouts/slideLayout449.xml"/><Relationship Id="rId10" Type="http://schemas.openxmlformats.org/officeDocument/2006/relationships/slideLayout" Target="../slideLayouts/slideLayout410.xml"/><Relationship Id="rId19" Type="http://schemas.openxmlformats.org/officeDocument/2006/relationships/slideLayout" Target="../slideLayouts/slideLayout419.xml"/><Relationship Id="rId31" Type="http://schemas.openxmlformats.org/officeDocument/2006/relationships/slideLayout" Target="../slideLayouts/slideLayout431.xml"/><Relationship Id="rId44" Type="http://schemas.openxmlformats.org/officeDocument/2006/relationships/slideLayout" Target="../slideLayouts/slideLayout444.xml"/><Relationship Id="rId52" Type="http://schemas.openxmlformats.org/officeDocument/2006/relationships/image" Target="../media/image2.svg"/><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slideLayout" Target="../slideLayouts/slideLayout414.xml"/><Relationship Id="rId22" Type="http://schemas.openxmlformats.org/officeDocument/2006/relationships/slideLayout" Target="../slideLayouts/slideLayout422.xml"/><Relationship Id="rId27" Type="http://schemas.openxmlformats.org/officeDocument/2006/relationships/slideLayout" Target="../slideLayouts/slideLayout427.xml"/><Relationship Id="rId30" Type="http://schemas.openxmlformats.org/officeDocument/2006/relationships/slideLayout" Target="../slideLayouts/slideLayout430.xml"/><Relationship Id="rId35" Type="http://schemas.openxmlformats.org/officeDocument/2006/relationships/slideLayout" Target="../slideLayouts/slideLayout435.xml"/><Relationship Id="rId43" Type="http://schemas.openxmlformats.org/officeDocument/2006/relationships/slideLayout" Target="../slideLayouts/slideLayout443.xml"/><Relationship Id="rId48" Type="http://schemas.openxmlformats.org/officeDocument/2006/relationships/slideLayout" Target="../slideLayouts/slideLayout448.xml"/><Relationship Id="rId8" Type="http://schemas.openxmlformats.org/officeDocument/2006/relationships/slideLayout" Target="../slideLayouts/slideLayout408.xml"/><Relationship Id="rId51" Type="http://schemas.openxmlformats.org/officeDocument/2006/relationships/image" Target="../media/image1.png"/><Relationship Id="rId3" Type="http://schemas.openxmlformats.org/officeDocument/2006/relationships/slideLayout" Target="../slideLayouts/slideLayout403.xml"/><Relationship Id="rId12" Type="http://schemas.openxmlformats.org/officeDocument/2006/relationships/slideLayout" Target="../slideLayouts/slideLayout412.xml"/><Relationship Id="rId17" Type="http://schemas.openxmlformats.org/officeDocument/2006/relationships/slideLayout" Target="../slideLayouts/slideLayout417.xml"/><Relationship Id="rId25" Type="http://schemas.openxmlformats.org/officeDocument/2006/relationships/slideLayout" Target="../slideLayouts/slideLayout425.xml"/><Relationship Id="rId33" Type="http://schemas.openxmlformats.org/officeDocument/2006/relationships/slideLayout" Target="../slideLayouts/slideLayout433.xml"/><Relationship Id="rId38" Type="http://schemas.openxmlformats.org/officeDocument/2006/relationships/slideLayout" Target="../slideLayouts/slideLayout438.xml"/><Relationship Id="rId46" Type="http://schemas.openxmlformats.org/officeDocument/2006/relationships/slideLayout" Target="../slideLayouts/slideLayout446.xml"/><Relationship Id="rId20" Type="http://schemas.openxmlformats.org/officeDocument/2006/relationships/slideLayout" Target="../slideLayouts/slideLayout420.xml"/><Relationship Id="rId41" Type="http://schemas.openxmlformats.org/officeDocument/2006/relationships/slideLayout" Target="../slideLayouts/slideLayout441.xml"/><Relationship Id="rId1" Type="http://schemas.openxmlformats.org/officeDocument/2006/relationships/slideLayout" Target="../slideLayouts/slideLayout401.xml"/><Relationship Id="rId6" Type="http://schemas.openxmlformats.org/officeDocument/2006/relationships/slideLayout" Target="../slideLayouts/slideLayout4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6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7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2">
            <a:extLst>
              <a:ext uri="{96DAC541-7B7A-43D3-8B79-37D633B846F1}">
                <asvg:svgBlip xmlns:asvg="http://schemas.microsoft.com/office/drawing/2016/SVG/main" r:embed="rId53"/>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2575016349"/>
      </p:ext>
    </p:extLst>
  </p:cSld>
  <p:clrMap bg1="dk1" tx1="lt1" bg2="dk2" tx2="lt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 id="2147485780" r:id="rId13"/>
    <p:sldLayoutId id="2147485781" r:id="rId14"/>
    <p:sldLayoutId id="2147485782" r:id="rId15"/>
    <p:sldLayoutId id="2147485783" r:id="rId16"/>
    <p:sldLayoutId id="2147485784" r:id="rId17"/>
    <p:sldLayoutId id="2147485785" r:id="rId18"/>
    <p:sldLayoutId id="2147485786" r:id="rId19"/>
    <p:sldLayoutId id="2147485787" r:id="rId20"/>
    <p:sldLayoutId id="2147485788" r:id="rId21"/>
    <p:sldLayoutId id="2147485789" r:id="rId22"/>
    <p:sldLayoutId id="2147485790" r:id="rId23"/>
    <p:sldLayoutId id="2147485791" r:id="rId24"/>
    <p:sldLayoutId id="2147485792" r:id="rId25"/>
    <p:sldLayoutId id="2147485793" r:id="rId26"/>
    <p:sldLayoutId id="2147485794" r:id="rId27"/>
    <p:sldLayoutId id="2147485795" r:id="rId28"/>
    <p:sldLayoutId id="2147485796" r:id="rId29"/>
    <p:sldLayoutId id="2147485797" r:id="rId30"/>
    <p:sldLayoutId id="2147485798" r:id="rId31"/>
    <p:sldLayoutId id="2147485799" r:id="rId32"/>
    <p:sldLayoutId id="2147485800" r:id="rId33"/>
    <p:sldLayoutId id="2147485801" r:id="rId34"/>
    <p:sldLayoutId id="2147485802" r:id="rId35"/>
    <p:sldLayoutId id="2147485803" r:id="rId36"/>
    <p:sldLayoutId id="2147485804" r:id="rId37"/>
    <p:sldLayoutId id="2147485805" r:id="rId38"/>
    <p:sldLayoutId id="2147485806" r:id="rId39"/>
    <p:sldLayoutId id="2147485807" r:id="rId40"/>
    <p:sldLayoutId id="2147485808" r:id="rId41"/>
    <p:sldLayoutId id="2147485809" r:id="rId42"/>
    <p:sldLayoutId id="2147485810" r:id="rId43"/>
    <p:sldLayoutId id="2147485811" r:id="rId44"/>
    <p:sldLayoutId id="2147485812" r:id="rId45"/>
    <p:sldLayoutId id="2147485813" r:id="rId46"/>
    <p:sldLayoutId id="2147485814" r:id="rId47"/>
    <p:sldLayoutId id="2147485815" r:id="rId48"/>
    <p:sldLayoutId id="2147485816" r:id="rId49"/>
    <p:sldLayoutId id="2147485817" r:id="rId50"/>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5">
            <a:extLst>
              <a:ext uri="{96DAC541-7B7A-43D3-8B79-37D633B846F1}">
                <asvg:svgBlip xmlns:asvg="http://schemas.microsoft.com/office/drawing/2016/SVG/main" r:embed="rId56"/>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b="1" i="0" kern="1200">
                <a:solidFill>
                  <a:schemeClr val="bg2">
                    <a:lumMod val="40000"/>
                    <a:lumOff val="60000"/>
                  </a:schemeClr>
                </a:solidFill>
                <a:latin typeface="Segoe UI Variable Display Semibold" pitchFamily="2" charset="0"/>
                <a:ea typeface="+mn-ea"/>
                <a:cs typeface="Segoe Sans Display Semibold" pitchFamily="2" charset="0"/>
              </a:rPr>
              <a:t>Speaker stage presence</a:t>
            </a:r>
            <a:r>
              <a:rPr lang="en-US" sz="1500" b="1" i="0" kern="1200">
                <a:solidFill>
                  <a:schemeClr val="bg2">
                    <a:lumMod val="60000"/>
                    <a:lumOff val="40000"/>
                  </a:schemeClr>
                </a:solidFill>
                <a:latin typeface="Segoe UI Variable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grpSp>
    </p:spTree>
    <p:extLst>
      <p:ext uri="{BB962C8B-B14F-4D97-AF65-F5344CB8AC3E}">
        <p14:creationId xmlns:p14="http://schemas.microsoft.com/office/powerpoint/2010/main" val="292711400"/>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1" r:id="rId52"/>
    <p:sldLayoutId id="2147485872" r:id="rId53"/>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0"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6" y="5312286"/>
            <a:ext cx="522183" cy="455900"/>
          </a:xfrm>
          <a:prstGeom prst="rect">
            <a:avLst/>
          </a:prstGeom>
        </p:spPr>
      </p:pic>
    </p:spTree>
    <p:extLst>
      <p:ext uri="{BB962C8B-B14F-4D97-AF65-F5344CB8AC3E}">
        <p14:creationId xmlns:p14="http://schemas.microsoft.com/office/powerpoint/2010/main" val="1355114814"/>
      </p:ext>
    </p:extLst>
  </p:cSld>
  <p:clrMap bg1="dk1" tx1="lt1" bg2="dk2" tx2="lt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 id="2147485938" r:id="rId10"/>
    <p:sldLayoutId id="2147485939" r:id="rId11"/>
    <p:sldLayoutId id="2147485940" r:id="rId12"/>
    <p:sldLayoutId id="2147485941" r:id="rId13"/>
    <p:sldLayoutId id="2147485942" r:id="rId14"/>
    <p:sldLayoutId id="2147485943" r:id="rId15"/>
    <p:sldLayoutId id="2147485944" r:id="rId16"/>
    <p:sldLayoutId id="2147485945" r:id="rId17"/>
    <p:sldLayoutId id="2147485946" r:id="rId18"/>
    <p:sldLayoutId id="2147485947" r:id="rId19"/>
    <p:sldLayoutId id="2147485948" r:id="rId20"/>
    <p:sldLayoutId id="2147485949" r:id="rId21"/>
    <p:sldLayoutId id="2147485950" r:id="rId22"/>
    <p:sldLayoutId id="2147485951" r:id="rId23"/>
    <p:sldLayoutId id="2147485952" r:id="rId24"/>
    <p:sldLayoutId id="2147485953" r:id="rId25"/>
    <p:sldLayoutId id="2147485954" r:id="rId26"/>
    <p:sldLayoutId id="2147485955" r:id="rId27"/>
    <p:sldLayoutId id="2147485956" r:id="rId28"/>
    <p:sldLayoutId id="2147485957" r:id="rId29"/>
    <p:sldLayoutId id="2147485958" r:id="rId30"/>
    <p:sldLayoutId id="2147485959" r:id="rId31"/>
    <p:sldLayoutId id="2147485960" r:id="rId32"/>
    <p:sldLayoutId id="2147485961" r:id="rId33"/>
    <p:sldLayoutId id="2147485962" r:id="rId34"/>
    <p:sldLayoutId id="2147485963" r:id="rId35"/>
    <p:sldLayoutId id="2147485964" r:id="rId36"/>
    <p:sldLayoutId id="2147485965" r:id="rId37"/>
    <p:sldLayoutId id="2147485966" r:id="rId38"/>
    <p:sldLayoutId id="2147485967" r:id="rId39"/>
    <p:sldLayoutId id="2147485968" r:id="rId40"/>
    <p:sldLayoutId id="2147485969" r:id="rId41"/>
    <p:sldLayoutId id="2147485970" r:id="rId42"/>
    <p:sldLayoutId id="2147485971" r:id="rId43"/>
    <p:sldLayoutId id="2147485972" r:id="rId44"/>
    <p:sldLayoutId id="2147485973" r:id="rId45"/>
    <p:sldLayoutId id="2147485974" r:id="rId46"/>
    <p:sldLayoutId id="2147485975" r:id="rId47"/>
    <p:sldLayoutId id="2147485976" r:id="rId48"/>
    <p:sldLayoutId id="2147485977" r:id="rId49"/>
    <p:sldLayoutId id="2147485978" r:id="rId50"/>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3">
            <a:extLst>
              <a:ext uri="{96DAC541-7B7A-43D3-8B79-37D633B846F1}">
                <asvg:svgBlip xmlns:asvg="http://schemas.microsoft.com/office/drawing/2016/SVG/main" r:embed="rId54"/>
              </a:ext>
            </a:extLst>
          </a:blip>
          <a:srcRect/>
          <a:stretch/>
        </p:blipFill>
        <p:spPr>
          <a:xfrm rot="5400000">
            <a:off x="9382284" y="2870836"/>
            <a:ext cx="6858000" cy="1116330"/>
          </a:xfrm>
          <a:prstGeom prst="rect">
            <a:avLst/>
          </a:prstGeom>
        </p:spPr>
      </p:pic>
      <p:sp>
        <p:nvSpPr>
          <p:cNvPr id="2" name="Title Placeholder 1"/>
          <p:cNvSpPr>
            <a:spLocks noGrp="1"/>
          </p:cNvSpPr>
          <p:nvPr>
            <p:ph type="title"/>
          </p:nvPr>
        </p:nvSpPr>
        <p:spPr>
          <a:xfrm>
            <a:off x="1609108" y="457202"/>
            <a:ext cx="8973785" cy="45146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4" y="1435503"/>
            <a:ext cx="8973785" cy="131445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9"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4"/>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167"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7"/>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7"/>
            <a:ext cx="1093188" cy="3043259"/>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500"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4286429958"/>
      </p:ext>
    </p:extLst>
  </p:cSld>
  <p:clrMap bg1="dk1" tx1="lt1" bg2="dk2" tx2="lt2" accent1="accent1" accent2="accent2" accent3="accent3" accent4="accent4" accent5="accent5" accent6="accent6" hlink="hlink" folHlink="folHlink"/>
  <p:sldLayoutIdLst>
    <p:sldLayoutId id="2147485980" r:id="rId1"/>
    <p:sldLayoutId id="2147485981" r:id="rId2"/>
    <p:sldLayoutId id="2147485982" r:id="rId3"/>
    <p:sldLayoutId id="2147485983" r:id="rId4"/>
    <p:sldLayoutId id="2147485984" r:id="rId5"/>
    <p:sldLayoutId id="2147485985" r:id="rId6"/>
    <p:sldLayoutId id="2147485986" r:id="rId7"/>
    <p:sldLayoutId id="2147485987" r:id="rId8"/>
    <p:sldLayoutId id="2147485988" r:id="rId9"/>
    <p:sldLayoutId id="2147485989" r:id="rId10"/>
    <p:sldLayoutId id="2147485990" r:id="rId11"/>
    <p:sldLayoutId id="2147485991" r:id="rId12"/>
    <p:sldLayoutId id="2147485992" r:id="rId13"/>
    <p:sldLayoutId id="2147485993" r:id="rId14"/>
    <p:sldLayoutId id="2147485994" r:id="rId15"/>
    <p:sldLayoutId id="2147485995" r:id="rId16"/>
    <p:sldLayoutId id="2147485996" r:id="rId17"/>
    <p:sldLayoutId id="2147485997" r:id="rId18"/>
    <p:sldLayoutId id="2147485998" r:id="rId19"/>
    <p:sldLayoutId id="2147485999" r:id="rId20"/>
    <p:sldLayoutId id="2147486000" r:id="rId21"/>
    <p:sldLayoutId id="2147486001" r:id="rId22"/>
    <p:sldLayoutId id="2147486002" r:id="rId23"/>
    <p:sldLayoutId id="2147486003" r:id="rId24"/>
    <p:sldLayoutId id="2147486004" r:id="rId25"/>
    <p:sldLayoutId id="2147486005" r:id="rId26"/>
    <p:sldLayoutId id="2147486006" r:id="rId27"/>
    <p:sldLayoutId id="2147486007" r:id="rId28"/>
    <p:sldLayoutId id="2147486008" r:id="rId29"/>
    <p:sldLayoutId id="2147486009" r:id="rId30"/>
    <p:sldLayoutId id="2147486010" r:id="rId31"/>
    <p:sldLayoutId id="2147486011" r:id="rId32"/>
    <p:sldLayoutId id="2147486012" r:id="rId33"/>
    <p:sldLayoutId id="2147486013" r:id="rId34"/>
    <p:sldLayoutId id="2147486014" r:id="rId35"/>
    <p:sldLayoutId id="2147486015" r:id="rId36"/>
    <p:sldLayoutId id="2147486016" r:id="rId37"/>
    <p:sldLayoutId id="2147486017" r:id="rId38"/>
    <p:sldLayoutId id="2147486018" r:id="rId39"/>
    <p:sldLayoutId id="2147486019" r:id="rId40"/>
    <p:sldLayoutId id="2147486020" r:id="rId41"/>
    <p:sldLayoutId id="2147486021" r:id="rId42"/>
    <p:sldLayoutId id="2147486022" r:id="rId43"/>
    <p:sldLayoutId id="2147486023" r:id="rId44"/>
    <p:sldLayoutId id="2147486024" r:id="rId45"/>
    <p:sldLayoutId id="2147486025" r:id="rId46"/>
    <p:sldLayoutId id="2147486026" r:id="rId47"/>
    <p:sldLayoutId id="2147486027" r:id="rId48"/>
    <p:sldLayoutId id="2147486028" r:id="rId49"/>
    <p:sldLayoutId id="2147486029" r:id="rId50"/>
    <p:sldLayoutId id="2147486030" r:id="rId51"/>
  </p:sldLayoutIdLst>
  <p:transition>
    <p:fade/>
  </p:transition>
  <p:hf sldNum="0" hdr="0" ftr="0" dt="0"/>
  <p:txStyles>
    <p:title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p:titleStyle>
    <p:body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p:bodyStyle>
    <p:otherStyle>
      <a:defPPr>
        <a:defRPr lang="en-US"/>
      </a:defPPr>
      <a:lvl1pPr marL="0" algn="l" defTabSz="759842" rtl="0" eaLnBrk="1" latinLnBrk="0" hangingPunct="1">
        <a:defRPr sz="1467" kern="1200">
          <a:solidFill>
            <a:schemeClr val="tx1"/>
          </a:solidFill>
          <a:latin typeface="+mn-lt"/>
          <a:ea typeface="+mn-ea"/>
          <a:cs typeface="+mn-cs"/>
        </a:defRPr>
      </a:lvl1pPr>
      <a:lvl2pPr marL="379921" algn="l" defTabSz="759842" rtl="0" eaLnBrk="1" latinLnBrk="0" hangingPunct="1">
        <a:defRPr sz="1467" kern="1200">
          <a:solidFill>
            <a:schemeClr val="tx1"/>
          </a:solidFill>
          <a:latin typeface="+mn-lt"/>
          <a:ea typeface="+mn-ea"/>
          <a:cs typeface="+mn-cs"/>
        </a:defRPr>
      </a:lvl2pPr>
      <a:lvl3pPr marL="759842" algn="l" defTabSz="759842" rtl="0" eaLnBrk="1" latinLnBrk="0" hangingPunct="1">
        <a:defRPr sz="1467" kern="1200">
          <a:solidFill>
            <a:schemeClr val="tx1"/>
          </a:solidFill>
          <a:latin typeface="+mn-lt"/>
          <a:ea typeface="+mn-ea"/>
          <a:cs typeface="+mn-cs"/>
        </a:defRPr>
      </a:lvl3pPr>
      <a:lvl4pPr marL="1139763" algn="l" defTabSz="759842" rtl="0" eaLnBrk="1" latinLnBrk="0" hangingPunct="1">
        <a:defRPr sz="1467" kern="1200">
          <a:solidFill>
            <a:schemeClr val="tx1"/>
          </a:solidFill>
          <a:latin typeface="+mn-lt"/>
          <a:ea typeface="+mn-ea"/>
          <a:cs typeface="+mn-cs"/>
        </a:defRPr>
      </a:lvl4pPr>
      <a:lvl5pPr marL="1519685" algn="l" defTabSz="759842" rtl="0" eaLnBrk="1" latinLnBrk="0" hangingPunct="1">
        <a:defRPr sz="1467" kern="1200">
          <a:solidFill>
            <a:schemeClr val="tx1"/>
          </a:solidFill>
          <a:latin typeface="+mn-lt"/>
          <a:ea typeface="+mn-ea"/>
          <a:cs typeface="+mn-cs"/>
        </a:defRPr>
      </a:lvl5pPr>
      <a:lvl6pPr marL="1899607" algn="l" defTabSz="759842" rtl="0" eaLnBrk="1" latinLnBrk="0" hangingPunct="1">
        <a:defRPr sz="1467" kern="1200">
          <a:solidFill>
            <a:schemeClr val="tx1"/>
          </a:solidFill>
          <a:latin typeface="+mn-lt"/>
          <a:ea typeface="+mn-ea"/>
          <a:cs typeface="+mn-cs"/>
        </a:defRPr>
      </a:lvl6pPr>
      <a:lvl7pPr marL="2279528" algn="l" defTabSz="759842" rtl="0" eaLnBrk="1" latinLnBrk="0" hangingPunct="1">
        <a:defRPr sz="1467" kern="1200">
          <a:solidFill>
            <a:schemeClr val="tx1"/>
          </a:solidFill>
          <a:latin typeface="+mn-lt"/>
          <a:ea typeface="+mn-ea"/>
          <a:cs typeface="+mn-cs"/>
        </a:defRPr>
      </a:lvl7pPr>
      <a:lvl8pPr marL="2659449" algn="l" defTabSz="759842" rtl="0" eaLnBrk="1" latinLnBrk="0" hangingPunct="1">
        <a:defRPr sz="1467" kern="1200">
          <a:solidFill>
            <a:schemeClr val="tx1"/>
          </a:solidFill>
          <a:latin typeface="+mn-lt"/>
          <a:ea typeface="+mn-ea"/>
          <a:cs typeface="+mn-cs"/>
        </a:defRPr>
      </a:lvl8pPr>
      <a:lvl9pPr marL="3039371" algn="l" defTabSz="759842"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1"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7" y="5312286"/>
            <a:ext cx="522183" cy="455900"/>
          </a:xfrm>
          <a:prstGeom prst="rect">
            <a:avLst/>
          </a:prstGeom>
        </p:spPr>
      </p:pic>
    </p:spTree>
    <p:extLst>
      <p:ext uri="{BB962C8B-B14F-4D97-AF65-F5344CB8AC3E}">
        <p14:creationId xmlns:p14="http://schemas.microsoft.com/office/powerpoint/2010/main" val="1470710968"/>
      </p:ext>
    </p:extLst>
  </p:cSld>
  <p:clrMap bg1="dk1" tx1="lt1" bg2="dk2" tx2="lt2" accent1="accent1" accent2="accent2" accent3="accent3" accent4="accent4" accent5="accent5" accent6="accent6" hlink="hlink" folHlink="folHlink"/>
  <p:sldLayoutIdLst>
    <p:sldLayoutId id="2147486032" r:id="rId1"/>
    <p:sldLayoutId id="2147486033" r:id="rId2"/>
    <p:sldLayoutId id="2147486034" r:id="rId3"/>
    <p:sldLayoutId id="2147486035" r:id="rId4"/>
    <p:sldLayoutId id="2147486036" r:id="rId5"/>
    <p:sldLayoutId id="2147486037" r:id="rId6"/>
    <p:sldLayoutId id="2147486038" r:id="rId7"/>
    <p:sldLayoutId id="2147486039" r:id="rId8"/>
    <p:sldLayoutId id="2147486040" r:id="rId9"/>
    <p:sldLayoutId id="2147486041" r:id="rId10"/>
    <p:sldLayoutId id="2147486042" r:id="rId11"/>
    <p:sldLayoutId id="2147486043" r:id="rId12"/>
    <p:sldLayoutId id="2147486044" r:id="rId13"/>
    <p:sldLayoutId id="2147486045" r:id="rId14"/>
    <p:sldLayoutId id="2147486046" r:id="rId15"/>
    <p:sldLayoutId id="2147486047" r:id="rId16"/>
    <p:sldLayoutId id="2147486048" r:id="rId17"/>
    <p:sldLayoutId id="2147486049" r:id="rId18"/>
    <p:sldLayoutId id="2147486050" r:id="rId19"/>
    <p:sldLayoutId id="2147486051" r:id="rId20"/>
    <p:sldLayoutId id="2147486052" r:id="rId21"/>
    <p:sldLayoutId id="2147486053" r:id="rId22"/>
    <p:sldLayoutId id="2147486054" r:id="rId23"/>
    <p:sldLayoutId id="2147486055" r:id="rId24"/>
    <p:sldLayoutId id="2147486056" r:id="rId25"/>
    <p:sldLayoutId id="2147486057" r:id="rId26"/>
    <p:sldLayoutId id="2147486058" r:id="rId27"/>
    <p:sldLayoutId id="2147486059" r:id="rId28"/>
    <p:sldLayoutId id="2147486060" r:id="rId29"/>
    <p:sldLayoutId id="2147486061" r:id="rId30"/>
    <p:sldLayoutId id="2147486062" r:id="rId31"/>
    <p:sldLayoutId id="2147486063" r:id="rId32"/>
    <p:sldLayoutId id="2147486064" r:id="rId33"/>
    <p:sldLayoutId id="2147486065" r:id="rId34"/>
    <p:sldLayoutId id="2147486066" r:id="rId35"/>
    <p:sldLayoutId id="2147486067" r:id="rId36"/>
    <p:sldLayoutId id="2147486068" r:id="rId37"/>
    <p:sldLayoutId id="2147486069" r:id="rId38"/>
    <p:sldLayoutId id="2147486070" r:id="rId39"/>
    <p:sldLayoutId id="2147486071" r:id="rId40"/>
    <p:sldLayoutId id="2147486072" r:id="rId41"/>
    <p:sldLayoutId id="2147486073" r:id="rId42"/>
    <p:sldLayoutId id="2147486074" r:id="rId43"/>
    <p:sldLayoutId id="2147486075" r:id="rId44"/>
    <p:sldLayoutId id="2147486076" r:id="rId45"/>
    <p:sldLayoutId id="2147486077" r:id="rId46"/>
    <p:sldLayoutId id="2147486078" r:id="rId47"/>
    <p:sldLayoutId id="2147486079" r:id="rId48"/>
    <p:sldLayoutId id="2147486080" r:id="rId49"/>
    <p:sldLayoutId id="2147486081" r:id="rId50"/>
  </p:sldLayoutIdLst>
  <p:transition>
    <p:fade/>
  </p:transition>
  <p:hf sldNum="0" hdr="0" ftr="0" dt="0"/>
  <p:txStyles>
    <p:titleStyle>
      <a:lvl1pPr algn="l" defTabSz="914192" rtl="0" eaLnBrk="1" latinLnBrk="0" hangingPunct="1">
        <a:lnSpc>
          <a:spcPct val="100000"/>
        </a:lnSpc>
        <a:spcBef>
          <a:spcPct val="0"/>
        </a:spcBef>
        <a:buNone/>
        <a:defRPr lang="en-US" sz="3528" b="0" kern="1200" cap="none" spc="-49"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07"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154" marR="0" indent="-196047"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solidFill>
            <a:schemeClr val="tx1"/>
          </a:solidFill>
          <a:latin typeface="+mn-lt"/>
          <a:ea typeface="+mn-ea"/>
          <a:cs typeface="+mn-cs"/>
        </a:defRPr>
      </a:lvl3pPr>
      <a:lvl4pPr marL="826199" marR="0" indent="-177375"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4pPr>
      <a:lvl5pPr marL="1003573" marR="0" indent="-164929"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3923515"/>
      </p:ext>
    </p:extLst>
  </p:cSld>
  <p:clrMap bg1="lt1" tx1="dk1" bg2="lt2" tx2="dk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 id="2147486092" r:id="rId10"/>
    <p:sldLayoutId id="2147486093" r:id="rId11"/>
    <p:sldLayoutId id="2147486094" r:id="rId12"/>
    <p:sldLayoutId id="2147486095" r:id="rId13"/>
    <p:sldLayoutId id="2147486096" r:id="rId14"/>
    <p:sldLayoutId id="2147486097" r:id="rId15"/>
    <p:sldLayoutId id="2147486098" r:id="rId16"/>
    <p:sldLayoutId id="2147486099" r:id="rId17"/>
    <p:sldLayoutId id="2147486100" r:id="rId18"/>
    <p:sldLayoutId id="2147486101" r:id="rId19"/>
    <p:sldLayoutId id="2147486102" r:id="rId20"/>
    <p:sldLayoutId id="2147486103" r:id="rId21"/>
    <p:sldLayoutId id="2147486104" r:id="rId22"/>
    <p:sldLayoutId id="2147486105" r:id="rId23"/>
    <p:sldLayoutId id="2147486106" r:id="rId24"/>
    <p:sldLayoutId id="2147486107" r:id="rId25"/>
    <p:sldLayoutId id="2147486108" r:id="rId26"/>
    <p:sldLayoutId id="2147486109" r:id="rId27"/>
    <p:sldLayoutId id="2147486110" r:id="rId28"/>
    <p:sldLayoutId id="2147486111" r:id="rId29"/>
    <p:sldLayoutId id="2147486112" r:id="rId30"/>
    <p:sldLayoutId id="2147486113" r:id="rId31"/>
    <p:sldLayoutId id="2147486114" r:id="rId32"/>
    <p:sldLayoutId id="2147486115" r:id="rId33"/>
    <p:sldLayoutId id="2147486116" r:id="rId34"/>
    <p:sldLayoutId id="2147486117" r:id="rId35"/>
    <p:sldLayoutId id="2147486118" r:id="rId36"/>
    <p:sldLayoutId id="2147486119" r:id="rId37"/>
    <p:sldLayoutId id="2147486120" r:id="rId38"/>
    <p:sldLayoutId id="2147486121" r:id="rId39"/>
    <p:sldLayoutId id="2147486122" r:id="rId40"/>
    <p:sldLayoutId id="2147486123" r:id="rId41"/>
    <p:sldLayoutId id="2147486124" r:id="rId42"/>
    <p:sldLayoutId id="2147486125" r:id="rId43"/>
    <p:sldLayoutId id="2147486126" r:id="rId44"/>
    <p:sldLayoutId id="2147486127" r:id="rId45"/>
    <p:sldLayoutId id="2147486128" r:id="rId46"/>
    <p:sldLayoutId id="2147486129" r:id="rId47"/>
    <p:sldLayoutId id="214748613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3136229"/>
      </p:ext>
    </p:extLst>
  </p:cSld>
  <p:clrMap bg1="dk1" tx1="lt1" bg2="dk2" tx2="lt2" accent1="accent1" accent2="accent2" accent3="accent3" accent4="accent4" accent5="accent5" accent6="accent6" hlink="hlink" folHlink="folHlink"/>
  <p:sldLayoutIdLst>
    <p:sldLayoutId id="2147486133" r:id="rId1"/>
    <p:sldLayoutId id="2147486134" r:id="rId2"/>
    <p:sldLayoutId id="2147486135" r:id="rId3"/>
    <p:sldLayoutId id="2147486136" r:id="rId4"/>
    <p:sldLayoutId id="2147486137" r:id="rId5"/>
    <p:sldLayoutId id="2147486138" r:id="rId6"/>
    <p:sldLayoutId id="2147486139" r:id="rId7"/>
    <p:sldLayoutId id="2147486140" r:id="rId8"/>
    <p:sldLayoutId id="2147486141" r:id="rId9"/>
    <p:sldLayoutId id="2147486142" r:id="rId10"/>
    <p:sldLayoutId id="2147486143" r:id="rId11"/>
    <p:sldLayoutId id="2147486144" r:id="rId12"/>
    <p:sldLayoutId id="2147486145" r:id="rId13"/>
    <p:sldLayoutId id="2147486146" r:id="rId14"/>
    <p:sldLayoutId id="2147486147" r:id="rId15"/>
    <p:sldLayoutId id="2147486148" r:id="rId16"/>
    <p:sldLayoutId id="2147486149" r:id="rId17"/>
    <p:sldLayoutId id="2147486150" r:id="rId18"/>
    <p:sldLayoutId id="2147486151" r:id="rId19"/>
    <p:sldLayoutId id="2147486152" r:id="rId20"/>
    <p:sldLayoutId id="2147486153" r:id="rId21"/>
    <p:sldLayoutId id="2147486154" r:id="rId22"/>
    <p:sldLayoutId id="2147486155" r:id="rId23"/>
    <p:sldLayoutId id="2147486156" r:id="rId24"/>
    <p:sldLayoutId id="2147486157" r:id="rId25"/>
    <p:sldLayoutId id="2147486158" r:id="rId26"/>
    <p:sldLayoutId id="2147486159" r:id="rId27"/>
    <p:sldLayoutId id="2147486160" r:id="rId28"/>
    <p:sldLayoutId id="2147486161" r:id="rId29"/>
    <p:sldLayoutId id="2147486162" r:id="rId30"/>
    <p:sldLayoutId id="2147486163" r:id="rId31"/>
    <p:sldLayoutId id="2147486164" r:id="rId32"/>
    <p:sldLayoutId id="2147486165" r:id="rId33"/>
    <p:sldLayoutId id="2147486166" r:id="rId34"/>
    <p:sldLayoutId id="2147486167" r:id="rId35"/>
    <p:sldLayoutId id="2147486168" r:id="rId36"/>
    <p:sldLayoutId id="2147486169" r:id="rId37"/>
    <p:sldLayoutId id="2147486170" r:id="rId38"/>
    <p:sldLayoutId id="2147486171" r:id="rId39"/>
    <p:sldLayoutId id="2147486172" r:id="rId40"/>
    <p:sldLayoutId id="2147486173" r:id="rId41"/>
    <p:sldLayoutId id="2147486174" r:id="rId42"/>
    <p:sldLayoutId id="2147486175" r:id="rId43"/>
    <p:sldLayoutId id="2147486176" r:id="rId44"/>
    <p:sldLayoutId id="2147486177" r:id="rId45"/>
    <p:sldLayoutId id="2147486178" r:id="rId46"/>
    <p:sldLayoutId id="2147486179" r:id="rId47"/>
    <p:sldLayoutId id="2147486180" r:id="rId48"/>
    <p:sldLayoutId id="21474861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10.xml.rels><?xml version="1.0" encoding="UTF-8" standalone="yes"?>
<Relationships xmlns="http://schemas.openxmlformats.org/package/2006/relationships"><Relationship Id="rId3" Type="http://schemas.openxmlformats.org/officeDocument/2006/relationships/hyperlink" Target="https://learn.microsoft.com/azure/cloud-adoption-framework/" TargetMode="External"/><Relationship Id="rId2" Type="http://schemas.openxmlformats.org/officeDocument/2006/relationships/notesSlide" Target="../notesSlides/notesSlide10.xml"/><Relationship Id="rId1" Type="http://schemas.openxmlformats.org/officeDocument/2006/relationships/slideLayout" Target="../slideLayouts/slideLayout266.xml"/><Relationship Id="rId5" Type="http://schemas.openxmlformats.org/officeDocument/2006/relationships/hyperlink" Target="https://learn.microsoft.com/azure/architecture/" TargetMode="External"/><Relationship Id="rId4" Type="http://schemas.openxmlformats.org/officeDocument/2006/relationships/hyperlink" Target="https://learn.microsoft.com/azure/well-architecte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41.png"/><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98.xml"/><Relationship Id="rId6" Type="http://schemas.openxmlformats.org/officeDocument/2006/relationships/hyperlink" Target="https://luke.geek.nz/" TargetMode="External"/><Relationship Id="rId5" Type="http://schemas.openxmlformats.org/officeDocument/2006/relationships/hyperlink" Target="https://www.linkedin.com/in/ljmurray/" TargetMode="External"/><Relationship Id="rId4" Type="http://schemas.openxmlformats.org/officeDocument/2006/relationships/hyperlink" Target="https://x.com/lukemurraynz"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98.xml"/><Relationship Id="rId5" Type="http://schemas.microsoft.com/office/2007/relationships/hdphoto" Target="../media/hdphoto1.wdp"/><Relationship Id="rId4" Type="http://schemas.openxmlformats.org/officeDocument/2006/relationships/image" Target="../media/image44.png"/></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xml"/><Relationship Id="rId1" Type="http://schemas.openxmlformats.org/officeDocument/2006/relationships/slideLayout" Target="../slideLayouts/slideLayout298.xml"/></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98.xml"/></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98.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66.xml"/><Relationship Id="rId5" Type="http://schemas.openxmlformats.org/officeDocument/2006/relationships/image" Target="../media/image46.png"/><Relationship Id="rId4" Type="http://schemas.openxmlformats.org/officeDocument/2006/relationships/image" Target="../media/image45.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png"/><Relationship Id="rId7" Type="http://schemas.openxmlformats.org/officeDocument/2006/relationships/diagramColors" Target="../diagrams/colors1.xml"/><Relationship Id="rId2" Type="http://schemas.openxmlformats.org/officeDocument/2006/relationships/notesSlide" Target="../notesSlides/notesSlide8.xml"/><Relationship Id="rId1" Type="http://schemas.openxmlformats.org/officeDocument/2006/relationships/slideLayout" Target="../slideLayouts/slideLayout266.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9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420842A-4DDD-C853-9B79-CAAFC380052A}"/>
              </a:ext>
            </a:extLst>
          </p:cNvPr>
          <p:cNvSpPr txBox="1"/>
          <p:nvPr/>
        </p:nvSpPr>
        <p:spPr>
          <a:xfrm>
            <a:off x="807565" y="3169754"/>
            <a:ext cx="10576869" cy="3693319"/>
          </a:xfrm>
          <a:prstGeom prst="rect">
            <a:avLst/>
          </a:prstGeom>
          <a:noFill/>
        </p:spPr>
        <p:txBody>
          <a:bodyPr wrap="square" lIns="0" tIns="0" rIns="0" bIns="0" rtlCol="0">
            <a:spAutoFit/>
          </a:bodyPr>
          <a:lstStyle/>
          <a:p>
            <a:pPr algn="ctr" defTabSz="491019" fontAlgn="base">
              <a:spcBef>
                <a:spcPct val="0"/>
              </a:spcBef>
              <a:spcAft>
                <a:spcPct val="0"/>
              </a:spcAft>
              <a:defRPr/>
            </a:pPr>
            <a:r>
              <a:rPr lang="en-US" sz="8000" dirty="0">
                <a:latin typeface="+mj-lt"/>
                <a:cs typeface="Segoe UI" pitchFamily="34" charset="0"/>
              </a:rPr>
              <a:t>Well-Architected Reliability Assessment</a:t>
            </a:r>
            <a:endParaRPr lang="en-NZ" sz="8000" dirty="0">
              <a:latin typeface="+mj-lt"/>
              <a:cs typeface="Segoe UI" pitchFamily="34" charset="0"/>
            </a:endParaRPr>
          </a:p>
          <a:p>
            <a:pPr marL="0" marR="0" lvl="0" indent="0" algn="ctr" defTabSz="491019" rtl="0" eaLnBrk="1" fontAlgn="base" latinLnBrk="0" hangingPunct="1">
              <a:spcBef>
                <a:spcPct val="0"/>
              </a:spcBef>
              <a:spcAft>
                <a:spcPct val="0"/>
              </a:spcAft>
              <a:buClrTx/>
              <a:buSzTx/>
              <a:buFontTx/>
              <a:buNone/>
              <a:tabLst/>
              <a:defRPr/>
            </a:pPr>
            <a:endParaRPr kumimoji="0" lang="en-US" sz="8000" b="0" i="0" u="none" strike="noStrike" kern="1200" cap="none" spc="0" normalizeH="0" baseline="0" noProof="0" dirty="0">
              <a:ln>
                <a:noFill/>
              </a:ln>
              <a:effectLst/>
              <a:uLnTx/>
              <a:uFillTx/>
              <a:latin typeface="+mj-lt"/>
              <a:ea typeface="+mn-ea"/>
              <a:cs typeface="Segoe UI" pitchFamily="34" charset="0"/>
            </a:endParaRPr>
          </a:p>
        </p:txBody>
      </p:sp>
      <p:sp>
        <p:nvSpPr>
          <p:cNvPr id="2" name="TextBox 1">
            <a:extLst>
              <a:ext uri="{FF2B5EF4-FFF2-40B4-BE49-F238E27FC236}">
                <a16:creationId xmlns:a16="http://schemas.microsoft.com/office/drawing/2014/main" id="{F04BEC8F-37ED-FC0E-A9DE-90942A0F499C}"/>
              </a:ext>
            </a:extLst>
          </p:cNvPr>
          <p:cNvSpPr txBox="1"/>
          <p:nvPr/>
        </p:nvSpPr>
        <p:spPr>
          <a:xfrm>
            <a:off x="2318598" y="2218929"/>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Microsoft Azure</a:t>
            </a:r>
          </a:p>
        </p:txBody>
      </p:sp>
    </p:spTree>
    <p:extLst>
      <p:ext uri="{BB962C8B-B14F-4D97-AF65-F5344CB8AC3E}">
        <p14:creationId xmlns:p14="http://schemas.microsoft.com/office/powerpoint/2010/main" val="44632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CB4F48-A03A-56EF-D99A-9BFA6E2853A4}"/>
              </a:ext>
            </a:extLst>
          </p:cNvPr>
          <p:cNvSpPr>
            <a:spLocks noGrp="1"/>
          </p:cNvSpPr>
          <p:nvPr>
            <p:ph type="title"/>
          </p:nvPr>
        </p:nvSpPr>
        <p:spPr>
          <a:xfrm>
            <a:off x="588263" y="457200"/>
            <a:ext cx="11018520" cy="615553"/>
          </a:xfrm>
        </p:spPr>
        <p:txBody>
          <a:bodyPr/>
          <a:lstStyle/>
          <a:p>
            <a:pPr algn="ctr"/>
            <a:r>
              <a:rPr lang="en-US" sz="4000" dirty="0"/>
              <a:t>Architecting for Azure</a:t>
            </a:r>
            <a:endParaRPr lang="uk-UA" sz="4000" dirty="0"/>
          </a:p>
        </p:txBody>
      </p:sp>
      <p:sp>
        <p:nvSpPr>
          <p:cNvPr id="6" name="TextBox 5">
            <a:extLst>
              <a:ext uri="{FF2B5EF4-FFF2-40B4-BE49-F238E27FC236}">
                <a16:creationId xmlns:a16="http://schemas.microsoft.com/office/drawing/2014/main" id="{A3A942D1-FFAE-DDC2-3526-5D0E30160722}"/>
              </a:ext>
            </a:extLst>
          </p:cNvPr>
          <p:cNvSpPr txBox="1"/>
          <p:nvPr/>
        </p:nvSpPr>
        <p:spPr>
          <a:xfrm>
            <a:off x="1088813"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chemeClr val="tx1"/>
                    </a:gs>
                    <a:gs pos="20280">
                      <a:schemeClr val="tx1"/>
                    </a:gs>
                  </a:gsLst>
                  <a:lin ang="0" scaled="0"/>
                </a:gradFill>
              </a:rPr>
              <a:t>Cloud Adoption Framework</a:t>
            </a:r>
          </a:p>
        </p:txBody>
      </p:sp>
      <p:sp>
        <p:nvSpPr>
          <p:cNvPr id="7" name="Oval 6">
            <a:extLst>
              <a:ext uri="{FF2B5EF4-FFF2-40B4-BE49-F238E27FC236}">
                <a16:creationId xmlns:a16="http://schemas.microsoft.com/office/drawing/2014/main" id="{8D5252BE-A698-567F-58FB-B37822470D51}"/>
              </a:ext>
              <a:ext uri="{C183D7F6-B498-43B3-948B-1728B52AA6E4}">
                <adec:decorative xmlns:adec="http://schemas.microsoft.com/office/drawing/2017/decorative" val="1"/>
              </a:ext>
            </a:extLst>
          </p:cNvPr>
          <p:cNvSpPr/>
          <p:nvPr/>
        </p:nvSpPr>
        <p:spPr bwMode="auto">
          <a:xfrm>
            <a:off x="1088813" y="1918286"/>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latin typeface="+mj-lt"/>
              </a:rPr>
              <a:t>1</a:t>
            </a:r>
          </a:p>
        </p:txBody>
      </p:sp>
      <p:sp>
        <p:nvSpPr>
          <p:cNvPr id="9" name="TextBox 8">
            <a:extLst>
              <a:ext uri="{FF2B5EF4-FFF2-40B4-BE49-F238E27FC236}">
                <a16:creationId xmlns:a16="http://schemas.microsoft.com/office/drawing/2014/main" id="{5881074E-A854-3578-8F55-9200FC189A8F}"/>
              </a:ext>
            </a:extLst>
          </p:cNvPr>
          <p:cNvSpPr txBox="1"/>
          <p:nvPr/>
        </p:nvSpPr>
        <p:spPr>
          <a:xfrm>
            <a:off x="8437536"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dirty="0">
                <a:gradFill>
                  <a:gsLst>
                    <a:gs pos="6993">
                      <a:schemeClr val="tx1"/>
                    </a:gs>
                    <a:gs pos="20280">
                      <a:schemeClr val="tx1"/>
                    </a:gs>
                  </a:gsLst>
                  <a:lin ang="0" scaled="0"/>
                </a:gradFill>
              </a:rPr>
              <a:t>Well-Architected Framework</a:t>
            </a:r>
          </a:p>
        </p:txBody>
      </p:sp>
      <p:sp>
        <p:nvSpPr>
          <p:cNvPr id="10" name="Oval 9">
            <a:extLst>
              <a:ext uri="{FF2B5EF4-FFF2-40B4-BE49-F238E27FC236}">
                <a16:creationId xmlns:a16="http://schemas.microsoft.com/office/drawing/2014/main" id="{89FEFDA7-FAC2-89BA-56D0-3D15C90FF637}"/>
              </a:ext>
              <a:ext uri="{C183D7F6-B498-43B3-948B-1728B52AA6E4}">
                <adec:decorative xmlns:adec="http://schemas.microsoft.com/office/drawing/2017/decorative" val="1"/>
              </a:ext>
            </a:extLst>
          </p:cNvPr>
          <p:cNvSpPr/>
          <p:nvPr/>
        </p:nvSpPr>
        <p:spPr bwMode="auto">
          <a:xfrm>
            <a:off x="8437536" y="1918285"/>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a:solidFill>
                  <a:srgbClr val="FFFFFF"/>
                </a:solidFill>
                <a:latin typeface="+mj-lt"/>
              </a:rPr>
              <a:t>3</a:t>
            </a:r>
          </a:p>
        </p:txBody>
      </p:sp>
      <p:sp>
        <p:nvSpPr>
          <p:cNvPr id="13" name="Rounded Rectangle 12">
            <a:extLst>
              <a:ext uri="{FF2B5EF4-FFF2-40B4-BE49-F238E27FC236}">
                <a16:creationId xmlns:a16="http://schemas.microsoft.com/office/drawing/2014/main" id="{3A68C55F-6D4E-16ED-E62E-DCD290D5A4FA}"/>
              </a:ext>
            </a:extLst>
          </p:cNvPr>
          <p:cNvSpPr/>
          <p:nvPr/>
        </p:nvSpPr>
        <p:spPr bwMode="auto">
          <a:xfrm>
            <a:off x="854852"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4" name="Rounded Rectangle 13">
            <a:extLst>
              <a:ext uri="{FF2B5EF4-FFF2-40B4-BE49-F238E27FC236}">
                <a16:creationId xmlns:a16="http://schemas.microsoft.com/office/drawing/2014/main" id="{7B43B91D-6AB1-BACC-5F63-FE53E4120930}"/>
              </a:ext>
            </a:extLst>
          </p:cNvPr>
          <p:cNvSpPr/>
          <p:nvPr/>
        </p:nvSpPr>
        <p:spPr bwMode="auto">
          <a:xfrm>
            <a:off x="8222556"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16" name="TextBox 15">
            <a:extLst>
              <a:ext uri="{FF2B5EF4-FFF2-40B4-BE49-F238E27FC236}">
                <a16:creationId xmlns:a16="http://schemas.microsoft.com/office/drawing/2014/main" id="{14D8AC89-70C5-22D0-543A-6A96E7B890FF}"/>
              </a:ext>
            </a:extLst>
          </p:cNvPr>
          <p:cNvSpPr txBox="1"/>
          <p:nvPr/>
        </p:nvSpPr>
        <p:spPr>
          <a:xfrm>
            <a:off x="1142827" y="3907782"/>
            <a:ext cx="2834640" cy="15029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dirty="0">
                <a:gradFill>
                  <a:gsLst>
                    <a:gs pos="6993">
                      <a:schemeClr val="tx1"/>
                    </a:gs>
                    <a:gs pos="20280">
                      <a:schemeClr val="tx1"/>
                    </a:gs>
                  </a:gsLst>
                  <a:lin ang="0" scaled="0"/>
                </a:gradFill>
                <a:latin typeface="+mn-lt"/>
              </a:rPr>
              <a:t>Proven guidance and best practices that help you confidently adopt the cloud and achieve business outcomes.</a:t>
            </a:r>
          </a:p>
          <a:p>
            <a:pPr lvl="0" algn="l">
              <a:defRPr/>
            </a:pPr>
            <a:endParaRPr lang="en-US" sz="1600" dirty="0">
              <a:gradFill>
                <a:gsLst>
                  <a:gs pos="6993">
                    <a:schemeClr val="tx1"/>
                  </a:gs>
                  <a:gs pos="20280">
                    <a:schemeClr val="tx1"/>
                  </a:gs>
                </a:gsLst>
                <a:lin ang="0" scaled="0"/>
              </a:gradFill>
              <a:latin typeface="+mn-lt"/>
            </a:endParaRPr>
          </a:p>
        </p:txBody>
      </p:sp>
      <p:sp>
        <p:nvSpPr>
          <p:cNvPr id="17" name="TextBox 16">
            <a:extLst>
              <a:ext uri="{FF2B5EF4-FFF2-40B4-BE49-F238E27FC236}">
                <a16:creationId xmlns:a16="http://schemas.microsoft.com/office/drawing/2014/main" id="{F40B558A-2D13-83ED-D992-7153D8AC6F92}"/>
              </a:ext>
            </a:extLst>
          </p:cNvPr>
          <p:cNvSpPr txBox="1"/>
          <p:nvPr/>
        </p:nvSpPr>
        <p:spPr>
          <a:xfrm>
            <a:off x="8437536" y="3907782"/>
            <a:ext cx="2834640" cy="147732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dirty="0">
                <a:gradFill>
                  <a:gsLst>
                    <a:gs pos="6993">
                      <a:schemeClr val="tx1"/>
                    </a:gs>
                    <a:gs pos="20280">
                      <a:schemeClr val="tx1"/>
                    </a:gs>
                  </a:gsLst>
                  <a:lin ang="0" scaled="0"/>
                </a:gradFill>
                <a:latin typeface="+mn-lt"/>
              </a:rPr>
              <a:t>A set of quality-driven tenets, architectural decision points, and review tools intended to help solution architects build a technical foundation for their workloads.</a:t>
            </a:r>
          </a:p>
        </p:txBody>
      </p:sp>
      <p:sp>
        <p:nvSpPr>
          <p:cNvPr id="19" name="TextBox 18">
            <a:extLst>
              <a:ext uri="{FF2B5EF4-FFF2-40B4-BE49-F238E27FC236}">
                <a16:creationId xmlns:a16="http://schemas.microsoft.com/office/drawing/2014/main" id="{158F7DA4-A9CF-7070-CC2F-B27F860A4456}"/>
              </a:ext>
            </a:extLst>
          </p:cNvPr>
          <p:cNvSpPr txBox="1"/>
          <p:nvPr/>
        </p:nvSpPr>
        <p:spPr>
          <a:xfrm>
            <a:off x="1055224" y="5282285"/>
            <a:ext cx="30098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400" dirty="0">
                <a:gradFill>
                  <a:gsLst>
                    <a:gs pos="0">
                      <a:srgbClr val="D59ED7"/>
                    </a:gs>
                    <a:gs pos="68000">
                      <a:srgbClr val="8DC8E8"/>
                    </a:gs>
                  </a:gsLst>
                  <a:lin ang="10800000" scaled="1"/>
                </a:gradFill>
                <a:ea typeface="+mn-lt"/>
                <a:cs typeface="+mn-lt"/>
                <a:hlinkClick r:id="rId3"/>
              </a:rPr>
              <a:t>https://learn.microsoft.com/azure/cloud-adoption-framework/</a:t>
            </a:r>
            <a:endParaRPr lang="en-US" sz="1400" dirty="0">
              <a:gradFill>
                <a:gsLst>
                  <a:gs pos="0">
                    <a:srgbClr val="D59ED7"/>
                  </a:gs>
                  <a:gs pos="68000">
                    <a:srgbClr val="8DC8E8"/>
                  </a:gs>
                </a:gsLst>
                <a:lin ang="10800000" scaled="1"/>
              </a:gradFill>
              <a:ea typeface="+mn-lt"/>
              <a:cs typeface="+mn-lt"/>
            </a:endParaRPr>
          </a:p>
        </p:txBody>
      </p:sp>
      <p:sp>
        <p:nvSpPr>
          <p:cNvPr id="5" name="TextBox 4">
            <a:extLst>
              <a:ext uri="{FF2B5EF4-FFF2-40B4-BE49-F238E27FC236}">
                <a16:creationId xmlns:a16="http://schemas.microsoft.com/office/drawing/2014/main" id="{6B71771D-5205-2C4D-42B6-A867F29A00FE}"/>
              </a:ext>
            </a:extLst>
          </p:cNvPr>
          <p:cNvSpPr txBox="1"/>
          <p:nvPr/>
        </p:nvSpPr>
        <p:spPr>
          <a:xfrm>
            <a:off x="8437536" y="5477941"/>
            <a:ext cx="3009846"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defRPr/>
            </a:pPr>
            <a:r>
              <a:rPr lang="en-US" sz="1400" dirty="0">
                <a:gradFill>
                  <a:gsLst>
                    <a:gs pos="0">
                      <a:srgbClr val="D59ED7"/>
                    </a:gs>
                    <a:gs pos="68000">
                      <a:srgbClr val="8DC8E8"/>
                    </a:gs>
                  </a:gsLst>
                  <a:lin ang="10800000" scaled="1"/>
                </a:gradFill>
                <a:ea typeface="+mn-lt"/>
                <a:cs typeface="+mn-lt"/>
                <a:hlinkClick r:id="rId4"/>
              </a:rPr>
              <a:t>https://learn.microsoft.com/azure/well-architected/</a:t>
            </a:r>
            <a:endParaRPr lang="en-US" sz="1400" dirty="0">
              <a:gradFill>
                <a:gsLst>
                  <a:gs pos="0">
                    <a:srgbClr val="D59ED7"/>
                  </a:gs>
                  <a:gs pos="68000">
                    <a:srgbClr val="8DC8E8"/>
                  </a:gs>
                </a:gsLst>
                <a:lin ang="10800000" scaled="1"/>
              </a:gradFill>
              <a:ea typeface="+mn-lt"/>
              <a:cs typeface="+mn-lt"/>
            </a:endParaRPr>
          </a:p>
        </p:txBody>
      </p:sp>
      <p:sp>
        <p:nvSpPr>
          <p:cNvPr id="8" name="TextBox 7">
            <a:extLst>
              <a:ext uri="{FF2B5EF4-FFF2-40B4-BE49-F238E27FC236}">
                <a16:creationId xmlns:a16="http://schemas.microsoft.com/office/drawing/2014/main" id="{7D378EFD-75B8-1251-72E6-973F4285453A}"/>
              </a:ext>
            </a:extLst>
          </p:cNvPr>
          <p:cNvSpPr txBox="1"/>
          <p:nvPr/>
        </p:nvSpPr>
        <p:spPr>
          <a:xfrm>
            <a:off x="4856702" y="3034066"/>
            <a:ext cx="283464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dirty="0">
                <a:gradFill>
                  <a:gsLst>
                    <a:gs pos="6993">
                      <a:schemeClr val="tx1"/>
                    </a:gs>
                    <a:gs pos="20280">
                      <a:schemeClr val="tx1"/>
                    </a:gs>
                  </a:gsLst>
                  <a:lin ang="0" scaled="0"/>
                </a:gradFill>
              </a:rPr>
              <a:t>Azure Architecture Center</a:t>
            </a:r>
            <a:endParaRPr kumimoji="0" lang="en-US" b="0" i="0" u="none" strike="noStrike" kern="1200" cap="none" spc="0" normalizeH="0" baseline="0" noProof="0" dirty="0">
              <a:ln>
                <a:noFill/>
              </a:ln>
              <a:gradFill>
                <a:gsLst>
                  <a:gs pos="6993">
                    <a:schemeClr val="tx1"/>
                  </a:gs>
                  <a:gs pos="20280">
                    <a:schemeClr val="tx1"/>
                  </a:gs>
                </a:gsLst>
                <a:lin ang="0" scaled="0"/>
              </a:gradFill>
              <a:effectLst/>
              <a:uLnTx/>
              <a:uFillTx/>
              <a:latin typeface="Segoe UI Semibold"/>
            </a:endParaRPr>
          </a:p>
        </p:txBody>
      </p:sp>
      <p:sp>
        <p:nvSpPr>
          <p:cNvPr id="11" name="Oval 10">
            <a:extLst>
              <a:ext uri="{FF2B5EF4-FFF2-40B4-BE49-F238E27FC236}">
                <a16:creationId xmlns:a16="http://schemas.microsoft.com/office/drawing/2014/main" id="{52D92A07-69D6-2430-821E-5D680B8C53B5}"/>
              </a:ext>
              <a:ext uri="{C183D7F6-B498-43B3-948B-1728B52AA6E4}">
                <adec:decorative xmlns:adec="http://schemas.microsoft.com/office/drawing/2017/decorative" val="1"/>
              </a:ext>
            </a:extLst>
          </p:cNvPr>
          <p:cNvSpPr/>
          <p:nvPr/>
        </p:nvSpPr>
        <p:spPr bwMode="auto">
          <a:xfrm>
            <a:off x="4856702" y="1918285"/>
            <a:ext cx="831273" cy="831273"/>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3200" dirty="0">
                <a:solidFill>
                  <a:srgbClr val="FFFFFF"/>
                </a:solidFill>
                <a:latin typeface="+mj-lt"/>
              </a:rPr>
              <a:t>2</a:t>
            </a:r>
          </a:p>
        </p:txBody>
      </p:sp>
      <p:sp>
        <p:nvSpPr>
          <p:cNvPr id="21" name="Rounded Rectangle 11">
            <a:extLst>
              <a:ext uri="{FF2B5EF4-FFF2-40B4-BE49-F238E27FC236}">
                <a16:creationId xmlns:a16="http://schemas.microsoft.com/office/drawing/2014/main" id="{2314AC30-CF17-E691-CA86-92C8E01EB10A}"/>
              </a:ext>
            </a:extLst>
          </p:cNvPr>
          <p:cNvSpPr/>
          <p:nvPr/>
        </p:nvSpPr>
        <p:spPr bwMode="auto">
          <a:xfrm>
            <a:off x="4603760" y="1695768"/>
            <a:ext cx="3305609" cy="4286250"/>
          </a:xfrm>
          <a:prstGeom prst="roundRect">
            <a:avLst>
              <a:gd name="adj" fmla="val 5687"/>
            </a:avLst>
          </a:prstGeom>
          <a:noFill/>
          <a:ln w="12700" cap="rnd">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latin typeface="Segoe UI" panose="020B0502040204020203" pitchFamily="34" charset="0"/>
              <a:cs typeface="Segoe UI" panose="020B0502040204020203" pitchFamily="34" charset="0"/>
            </a:endParaRPr>
          </a:p>
        </p:txBody>
      </p:sp>
      <p:sp>
        <p:nvSpPr>
          <p:cNvPr id="22" name="TextBox 21">
            <a:extLst>
              <a:ext uri="{FF2B5EF4-FFF2-40B4-BE49-F238E27FC236}">
                <a16:creationId xmlns:a16="http://schemas.microsoft.com/office/drawing/2014/main" id="{DCB75C2F-9A61-7AE5-FD6E-A41961AAD16C}"/>
              </a:ext>
            </a:extLst>
          </p:cNvPr>
          <p:cNvSpPr txBox="1"/>
          <p:nvPr/>
        </p:nvSpPr>
        <p:spPr>
          <a:xfrm>
            <a:off x="4856702" y="3973010"/>
            <a:ext cx="2834640" cy="152862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lgn="l">
              <a:defRPr/>
            </a:pPr>
            <a:r>
              <a:rPr lang="en-US" sz="1600" dirty="0">
                <a:gradFill>
                  <a:gsLst>
                    <a:gs pos="6993">
                      <a:schemeClr val="tx1"/>
                    </a:gs>
                    <a:gs pos="20280">
                      <a:schemeClr val="tx1"/>
                    </a:gs>
                  </a:gsLst>
                  <a:lin ang="0" scaled="0"/>
                </a:gradFill>
                <a:latin typeface="+mn-lt"/>
              </a:rPr>
              <a:t>Guidance for architecting solutions on Azure using established patterns and practices</a:t>
            </a:r>
          </a:p>
          <a:p>
            <a:pPr lvl="0" algn="l">
              <a:defRPr/>
            </a:pPr>
            <a:endParaRPr lang="en-US" sz="1600" dirty="0">
              <a:gradFill>
                <a:gsLst>
                  <a:gs pos="6993">
                    <a:schemeClr val="tx1"/>
                  </a:gs>
                  <a:gs pos="20280">
                    <a:schemeClr val="tx1"/>
                  </a:gs>
                </a:gsLst>
                <a:lin ang="0" scaled="0"/>
              </a:gradFill>
              <a:latin typeface="+mn-lt"/>
            </a:endParaRPr>
          </a:p>
          <a:p>
            <a:pPr lvl="0" algn="l">
              <a:defRPr/>
            </a:pPr>
            <a:endParaRPr lang="en-US" sz="1600" dirty="0">
              <a:gradFill>
                <a:gsLst>
                  <a:gs pos="6993">
                    <a:schemeClr val="tx1"/>
                  </a:gs>
                  <a:gs pos="20280">
                    <a:schemeClr val="tx1"/>
                  </a:gs>
                </a:gsLst>
                <a:lin ang="0" scaled="0"/>
              </a:gradFill>
              <a:latin typeface="+mn-lt"/>
            </a:endParaRPr>
          </a:p>
        </p:txBody>
      </p:sp>
      <p:sp>
        <p:nvSpPr>
          <p:cNvPr id="23" name="TextBox 22">
            <a:extLst>
              <a:ext uri="{FF2B5EF4-FFF2-40B4-BE49-F238E27FC236}">
                <a16:creationId xmlns:a16="http://schemas.microsoft.com/office/drawing/2014/main" id="{A0B9B0CD-287B-5D62-F1CE-4587D8513B03}"/>
              </a:ext>
            </a:extLst>
          </p:cNvPr>
          <p:cNvSpPr txBox="1"/>
          <p:nvPr/>
        </p:nvSpPr>
        <p:spPr>
          <a:xfrm>
            <a:off x="4916947" y="5412898"/>
            <a:ext cx="2714149" cy="43088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defRPr/>
            </a:pPr>
            <a:r>
              <a:rPr lang="en-US" sz="1400" u="sng" dirty="0">
                <a:gradFill>
                  <a:gsLst>
                    <a:gs pos="0">
                      <a:srgbClr val="D59ED7"/>
                    </a:gs>
                    <a:gs pos="68000">
                      <a:srgbClr val="8DC8E8"/>
                    </a:gs>
                  </a:gsLst>
                  <a:lin ang="10800000" scaled="1"/>
                </a:gradFill>
                <a:ea typeface="+mn-lt"/>
                <a:cs typeface="+mn-lt"/>
                <a:hlinkClick r:id="rId5"/>
              </a:rPr>
              <a:t>https://learn.microsoft.com/azure/architecture/</a:t>
            </a:r>
            <a:endParaRPr lang="en-US" sz="1400" u="sng" dirty="0">
              <a:gradFill>
                <a:gsLst>
                  <a:gs pos="0">
                    <a:srgbClr val="D59ED7"/>
                  </a:gs>
                  <a:gs pos="68000">
                    <a:srgbClr val="8DC8E8"/>
                  </a:gs>
                </a:gsLst>
                <a:lin ang="10800000" scaled="1"/>
              </a:gradFill>
              <a:ea typeface="+mn-lt"/>
              <a:cs typeface="+mn-lt"/>
            </a:endParaRPr>
          </a:p>
        </p:txBody>
      </p:sp>
    </p:spTree>
    <p:extLst>
      <p:ext uri="{BB962C8B-B14F-4D97-AF65-F5344CB8AC3E}">
        <p14:creationId xmlns:p14="http://schemas.microsoft.com/office/powerpoint/2010/main" val="39109592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200"/>
                                  </p:stCondLst>
                                  <p:childTnLst>
                                    <p:animMotion origin="layout" path="M 1.45833E-6 2.22222E-6 L 1.45833E-6 0.03541 " pathEditMode="relative" rAng="0" ptsTypes="AA">
                                      <p:cBhvr>
                                        <p:cTn id="9" dur="700" spd="-100000" fill="hold"/>
                                        <p:tgtEl>
                                          <p:spTgt spid="7"/>
                                        </p:tgtEl>
                                        <p:attrNameLst>
                                          <p:attrName>ppt_x</p:attrName>
                                          <p:attrName>ppt_y</p:attrName>
                                        </p:attrNameLst>
                                      </p:cBhvr>
                                      <p:rCtr x="0" y="1759"/>
                                    </p:animMotion>
                                  </p:childTnLst>
                                </p:cTn>
                              </p:par>
                              <p:par>
                                <p:cTn id="10" presetID="10" presetClass="entr" presetSubtype="0" fill="hold" grpId="0" nodeType="withEffect">
                                  <p:stCondLst>
                                    <p:cond delay="30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300"/>
                                  </p:stCondLst>
                                  <p:childTnLst>
                                    <p:animMotion origin="layout" path="M 0 -2.96296E-6 L 0 0.03542 " pathEditMode="relative" rAng="0" ptsTypes="AA">
                                      <p:cBhvr>
                                        <p:cTn id="14" dur="700" spd="-100000" fill="hold"/>
                                        <p:tgtEl>
                                          <p:spTgt spid="6"/>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6.25E-7 2.22222E-6 L -6.25E-7 0.03541 " pathEditMode="relative" rAng="0" ptsTypes="AA">
                                      <p:cBhvr>
                                        <p:cTn id="19" dur="700" spd="-100000" fill="hold"/>
                                        <p:tgtEl>
                                          <p:spTgt spid="10"/>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300"/>
                                  </p:stCondLst>
                                  <p:childTnLst>
                                    <p:animMotion origin="layout" path="M -2.08333E-6 3.7037E-6 L -2.08333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300"/>
                                  </p:stCondLst>
                                  <p:childTnLst>
                                    <p:animMotion origin="layout" path="M -2.08333E-7 -2.22222E-6 L -2.08333E-7 0.03542 " pathEditMode="relative" rAng="0" ptsTypes="AA">
                                      <p:cBhvr>
                                        <p:cTn id="29" dur="700" spd="-100000" fill="hold"/>
                                        <p:tgtEl>
                                          <p:spTgt spid="13"/>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14"/>
                                        </p:tgtEl>
                                        <p:attrNameLst>
                                          <p:attrName>style.visibility</p:attrName>
                                        </p:attrNameLst>
                                      </p:cBhvr>
                                      <p:to>
                                        <p:strVal val="visible"/>
                                      </p:to>
                                    </p:set>
                                    <p:animEffect transition="in" filter="fade">
                                      <p:cBhvr>
                                        <p:cTn id="32" dur="500"/>
                                        <p:tgtEl>
                                          <p:spTgt spid="14"/>
                                        </p:tgtEl>
                                      </p:cBhvr>
                                    </p:animEffect>
                                  </p:childTnLst>
                                </p:cTn>
                              </p:par>
                              <p:par>
                                <p:cTn id="33" presetID="42" presetClass="path" presetSubtype="0" decel="100000" fill="hold" grpId="1" nodeType="withEffect">
                                  <p:stCondLst>
                                    <p:cond delay="300"/>
                                  </p:stCondLst>
                                  <p:childTnLst>
                                    <p:animMotion origin="layout" path="M -4.79167E-6 -2.22222E-6 L -4.79167E-6 0.03542 " pathEditMode="relative" rAng="0" ptsTypes="AA">
                                      <p:cBhvr>
                                        <p:cTn id="34" dur="700" spd="-100000" fill="hold"/>
                                        <p:tgtEl>
                                          <p:spTgt spid="14"/>
                                        </p:tgtEl>
                                        <p:attrNameLst>
                                          <p:attrName>ppt_x</p:attrName>
                                          <p:attrName>ppt_y</p:attrName>
                                        </p:attrNameLst>
                                      </p:cBhvr>
                                      <p:rCtr x="0" y="1759"/>
                                    </p:animMotion>
                                  </p:childTnLst>
                                </p:cTn>
                              </p:par>
                              <p:par>
                                <p:cTn id="35" presetID="10" presetClass="entr" presetSubtype="0" fill="hold" grpId="0" nodeType="withEffect">
                                  <p:stCondLst>
                                    <p:cond delay="300"/>
                                  </p:stCondLst>
                                  <p:childTnLst>
                                    <p:set>
                                      <p:cBhvr>
                                        <p:cTn id="36" dur="1" fill="hold">
                                          <p:stCondLst>
                                            <p:cond delay="0"/>
                                          </p:stCondLst>
                                        </p:cTn>
                                        <p:tgtEl>
                                          <p:spTgt spid="16"/>
                                        </p:tgtEl>
                                        <p:attrNameLst>
                                          <p:attrName>style.visibility</p:attrName>
                                        </p:attrNameLst>
                                      </p:cBhvr>
                                      <p:to>
                                        <p:strVal val="visible"/>
                                      </p:to>
                                    </p:set>
                                    <p:animEffect transition="in" filter="fade">
                                      <p:cBhvr>
                                        <p:cTn id="37" dur="500"/>
                                        <p:tgtEl>
                                          <p:spTgt spid="16"/>
                                        </p:tgtEl>
                                      </p:cBhvr>
                                    </p:animEffect>
                                  </p:childTnLst>
                                </p:cTn>
                              </p:par>
                              <p:par>
                                <p:cTn id="38" presetID="42" presetClass="path" presetSubtype="0" decel="100000" fill="hold" grpId="1" nodeType="withEffect">
                                  <p:stCondLst>
                                    <p:cond delay="300"/>
                                  </p:stCondLst>
                                  <p:childTnLst>
                                    <p:animMotion origin="layout" path="M 0 -2.59259E-6 L 0 0.03542 " pathEditMode="relative" rAng="0" ptsTypes="AA">
                                      <p:cBhvr>
                                        <p:cTn id="39" dur="700" spd="-100000" fill="hold"/>
                                        <p:tgtEl>
                                          <p:spTgt spid="16"/>
                                        </p:tgtEl>
                                        <p:attrNameLst>
                                          <p:attrName>ppt_x</p:attrName>
                                          <p:attrName>ppt_y</p:attrName>
                                        </p:attrNameLst>
                                      </p:cBhvr>
                                      <p:rCtr x="0" y="1759"/>
                                    </p:animMotion>
                                  </p:childTnLst>
                                </p:cTn>
                              </p:par>
                              <p:par>
                                <p:cTn id="40" presetID="10" presetClass="entr" presetSubtype="0" fill="hold" grpId="0" nodeType="withEffect">
                                  <p:stCondLst>
                                    <p:cond delay="300"/>
                                  </p:stCondLst>
                                  <p:childTnLst>
                                    <p:set>
                                      <p:cBhvr>
                                        <p:cTn id="41" dur="1" fill="hold">
                                          <p:stCondLst>
                                            <p:cond delay="0"/>
                                          </p:stCondLst>
                                        </p:cTn>
                                        <p:tgtEl>
                                          <p:spTgt spid="17"/>
                                        </p:tgtEl>
                                        <p:attrNameLst>
                                          <p:attrName>style.visibility</p:attrName>
                                        </p:attrNameLst>
                                      </p:cBhvr>
                                      <p:to>
                                        <p:strVal val="visible"/>
                                      </p:to>
                                    </p:set>
                                    <p:animEffect transition="in" filter="fade">
                                      <p:cBhvr>
                                        <p:cTn id="42" dur="500"/>
                                        <p:tgtEl>
                                          <p:spTgt spid="17"/>
                                        </p:tgtEl>
                                      </p:cBhvr>
                                    </p:animEffect>
                                  </p:childTnLst>
                                </p:cTn>
                              </p:par>
                              <p:par>
                                <p:cTn id="43" presetID="42" presetClass="path" presetSubtype="0" decel="100000" fill="hold" grpId="1" nodeType="withEffect">
                                  <p:stCondLst>
                                    <p:cond delay="300"/>
                                  </p:stCondLst>
                                  <p:childTnLst>
                                    <p:animMotion origin="layout" path="M -2.08333E-6 -2.22222E-6 L -2.08333E-6 0.03542 " pathEditMode="relative" rAng="0" ptsTypes="AA">
                                      <p:cBhvr>
                                        <p:cTn id="44" dur="700" spd="-100000" fill="hold"/>
                                        <p:tgtEl>
                                          <p:spTgt spid="17"/>
                                        </p:tgtEl>
                                        <p:attrNameLst>
                                          <p:attrName>ppt_x</p:attrName>
                                          <p:attrName>ppt_y</p:attrName>
                                        </p:attrNameLst>
                                      </p:cBhvr>
                                      <p:rCtr x="0" y="1759"/>
                                    </p:animMotion>
                                  </p:childTnLst>
                                </p:cTn>
                              </p:par>
                              <p:par>
                                <p:cTn id="45" presetID="10" presetClass="entr" presetSubtype="0" fill="hold" grpId="0" nodeType="withEffect">
                                  <p:stCondLst>
                                    <p:cond delay="30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par>
                                <p:cTn id="48" presetID="42" presetClass="path" presetSubtype="0" decel="100000" fill="hold" grpId="1" nodeType="withEffect">
                                  <p:stCondLst>
                                    <p:cond delay="300"/>
                                  </p:stCondLst>
                                  <p:childTnLst>
                                    <p:animMotion origin="layout" path="M -2.08333E-6 -3.33333E-6 L -2.08333E-6 0.03542 " pathEditMode="relative" rAng="0" ptsTypes="AA">
                                      <p:cBhvr>
                                        <p:cTn id="49" dur="700" spd="-100000" fill="hold"/>
                                        <p:tgtEl>
                                          <p:spTgt spid="19"/>
                                        </p:tgtEl>
                                        <p:attrNameLst>
                                          <p:attrName>ppt_x</p:attrName>
                                          <p:attrName>ppt_y</p:attrName>
                                        </p:attrNameLst>
                                      </p:cBhvr>
                                      <p:rCtr x="0" y="1759"/>
                                    </p:animMotion>
                                  </p:childTnLst>
                                </p:cTn>
                              </p:par>
                              <p:par>
                                <p:cTn id="50" presetID="10" presetClass="entr" presetSubtype="0" fill="hold" grpId="0" nodeType="withEffect">
                                  <p:stCondLst>
                                    <p:cond delay="3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grpId="1" nodeType="withEffect">
                                  <p:stCondLst>
                                    <p:cond delay="300"/>
                                  </p:stCondLst>
                                  <p:childTnLst>
                                    <p:animMotion origin="layout" path="M -2.08333E-6 -3.33333E-6 L -2.08333E-6 0.03542 " pathEditMode="relative" rAng="0" ptsTypes="AA">
                                      <p:cBhvr>
                                        <p:cTn id="54" dur="700" spd="-100000" fill="hold"/>
                                        <p:tgtEl>
                                          <p:spTgt spid="5"/>
                                        </p:tgtEl>
                                        <p:attrNameLst>
                                          <p:attrName>ppt_x</p:attrName>
                                          <p:attrName>ppt_y</p:attrName>
                                        </p:attrNameLst>
                                      </p:cBhvr>
                                      <p:rCtr x="0" y="1759"/>
                                    </p:animMotion>
                                  </p:childTnLst>
                                </p:cTn>
                              </p:par>
                              <p:par>
                                <p:cTn id="55" presetID="10" presetClass="entr" presetSubtype="0" fill="hold" grpId="0" nodeType="withEffect">
                                  <p:stCondLst>
                                    <p:cond delay="2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200"/>
                                  </p:stCondLst>
                                  <p:childTnLst>
                                    <p:animMotion origin="layout" path="M 3.75E-6 2.22222E-6 L 3.75E-6 0.03541 " pathEditMode="relative" rAng="0" ptsTypes="AA">
                                      <p:cBhvr>
                                        <p:cTn id="59" dur="700" spd="-100000" fill="hold"/>
                                        <p:tgtEl>
                                          <p:spTgt spid="11"/>
                                        </p:tgtEl>
                                        <p:attrNameLst>
                                          <p:attrName>ppt_x</p:attrName>
                                          <p:attrName>ppt_y</p:attrName>
                                        </p:attrNameLst>
                                      </p:cBhvr>
                                      <p:rCtr x="0" y="1759"/>
                                    </p:animMotion>
                                  </p:childTnLst>
                                </p:cTn>
                              </p:par>
                              <p:par>
                                <p:cTn id="60" presetID="10" presetClass="entr" presetSubtype="0" fill="hold" grpId="0" nodeType="withEffect">
                                  <p:stCondLst>
                                    <p:cond delay="30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42" presetClass="path" presetSubtype="0" decel="100000" fill="hold" grpId="1" nodeType="withEffect">
                                  <p:stCondLst>
                                    <p:cond delay="300"/>
                                  </p:stCondLst>
                                  <p:childTnLst>
                                    <p:animMotion origin="layout" path="M 2.29167E-6 1.85185E-6 L 2.29167E-6 0.03541 " pathEditMode="relative" rAng="0" ptsTypes="AA">
                                      <p:cBhvr>
                                        <p:cTn id="64" dur="700" spd="-100000" fill="hold"/>
                                        <p:tgtEl>
                                          <p:spTgt spid="8"/>
                                        </p:tgtEl>
                                        <p:attrNameLst>
                                          <p:attrName>ppt_x</p:attrName>
                                          <p:attrName>ppt_y</p:attrName>
                                        </p:attrNameLst>
                                      </p:cBhvr>
                                      <p:rCtr x="0" y="1759"/>
                                    </p:animMotion>
                                  </p:childTnLst>
                                </p:cTn>
                              </p:par>
                              <p:par>
                                <p:cTn id="65" presetID="10" presetClass="entr" presetSubtype="0" fill="hold" grpId="0" nodeType="withEffect">
                                  <p:stCondLst>
                                    <p:cond delay="200"/>
                                  </p:stCondLst>
                                  <p:childTnLst>
                                    <p:set>
                                      <p:cBhvr>
                                        <p:cTn id="66" dur="1" fill="hold">
                                          <p:stCondLst>
                                            <p:cond delay="0"/>
                                          </p:stCondLst>
                                        </p:cTn>
                                        <p:tgtEl>
                                          <p:spTgt spid="21"/>
                                        </p:tgtEl>
                                        <p:attrNameLst>
                                          <p:attrName>style.visibility</p:attrName>
                                        </p:attrNameLst>
                                      </p:cBhvr>
                                      <p:to>
                                        <p:strVal val="visible"/>
                                      </p:to>
                                    </p:set>
                                    <p:animEffect transition="in" filter="fade">
                                      <p:cBhvr>
                                        <p:cTn id="67" dur="500"/>
                                        <p:tgtEl>
                                          <p:spTgt spid="21"/>
                                        </p:tgtEl>
                                      </p:cBhvr>
                                    </p:animEffect>
                                  </p:childTnLst>
                                </p:cTn>
                              </p:par>
                              <p:par>
                                <p:cTn id="68" presetID="42" presetClass="path" presetSubtype="0" decel="100000" fill="hold" grpId="1" nodeType="withEffect">
                                  <p:stCondLst>
                                    <p:cond delay="200"/>
                                  </p:stCondLst>
                                  <p:childTnLst>
                                    <p:animMotion origin="layout" path="M 4.58333E-6 -2.22222E-6 L 4.58333E-6 0.03542 " pathEditMode="relative" rAng="0" ptsTypes="AA">
                                      <p:cBhvr>
                                        <p:cTn id="69" dur="700" spd="-100000" fill="hold"/>
                                        <p:tgtEl>
                                          <p:spTgt spid="21"/>
                                        </p:tgtEl>
                                        <p:attrNameLst>
                                          <p:attrName>ppt_x</p:attrName>
                                          <p:attrName>ppt_y</p:attrName>
                                        </p:attrNameLst>
                                      </p:cBhvr>
                                      <p:rCtr x="0" y="1759"/>
                                    </p:animMotion>
                                  </p:childTnLst>
                                </p:cTn>
                              </p:par>
                              <p:par>
                                <p:cTn id="70" presetID="10" presetClass="entr" presetSubtype="0" fill="hold" grpId="0" nodeType="withEffect">
                                  <p:stCondLst>
                                    <p:cond delay="300"/>
                                  </p:stCondLst>
                                  <p:childTnLst>
                                    <p:set>
                                      <p:cBhvr>
                                        <p:cTn id="71" dur="1" fill="hold">
                                          <p:stCondLst>
                                            <p:cond delay="0"/>
                                          </p:stCondLst>
                                        </p:cTn>
                                        <p:tgtEl>
                                          <p:spTgt spid="22"/>
                                        </p:tgtEl>
                                        <p:attrNameLst>
                                          <p:attrName>style.visibility</p:attrName>
                                        </p:attrNameLst>
                                      </p:cBhvr>
                                      <p:to>
                                        <p:strVal val="visible"/>
                                      </p:to>
                                    </p:set>
                                    <p:animEffect transition="in" filter="fade">
                                      <p:cBhvr>
                                        <p:cTn id="72" dur="500"/>
                                        <p:tgtEl>
                                          <p:spTgt spid="22"/>
                                        </p:tgtEl>
                                      </p:cBhvr>
                                    </p:animEffect>
                                  </p:childTnLst>
                                </p:cTn>
                              </p:par>
                              <p:par>
                                <p:cTn id="73" presetID="42" presetClass="path" presetSubtype="0" decel="100000" fill="hold" grpId="1" nodeType="withEffect">
                                  <p:stCondLst>
                                    <p:cond delay="300"/>
                                  </p:stCondLst>
                                  <p:childTnLst>
                                    <p:animMotion origin="layout" path="M 2.29167E-6 2.59259E-6 L 2.29167E-6 0.03541 " pathEditMode="relative" rAng="0" ptsTypes="AA">
                                      <p:cBhvr>
                                        <p:cTn id="74" dur="700" spd="-100000" fill="hold"/>
                                        <p:tgtEl>
                                          <p:spTgt spid="22"/>
                                        </p:tgtEl>
                                        <p:attrNameLst>
                                          <p:attrName>ppt_x</p:attrName>
                                          <p:attrName>ppt_y</p:attrName>
                                        </p:attrNameLst>
                                      </p:cBhvr>
                                      <p:rCtr x="0" y="1759"/>
                                    </p:animMotion>
                                  </p:childTnLst>
                                </p:cTn>
                              </p:par>
                              <p:par>
                                <p:cTn id="75" presetID="10" presetClass="entr" presetSubtype="0" fill="hold" grpId="0" nodeType="withEffect">
                                  <p:stCondLst>
                                    <p:cond delay="300"/>
                                  </p:stCondLst>
                                  <p:childTnLst>
                                    <p:set>
                                      <p:cBhvr>
                                        <p:cTn id="76" dur="1" fill="hold">
                                          <p:stCondLst>
                                            <p:cond delay="0"/>
                                          </p:stCondLst>
                                        </p:cTn>
                                        <p:tgtEl>
                                          <p:spTgt spid="23"/>
                                        </p:tgtEl>
                                        <p:attrNameLst>
                                          <p:attrName>style.visibility</p:attrName>
                                        </p:attrNameLst>
                                      </p:cBhvr>
                                      <p:to>
                                        <p:strVal val="visible"/>
                                      </p:to>
                                    </p:set>
                                    <p:animEffect transition="in" filter="fade">
                                      <p:cBhvr>
                                        <p:cTn id="77" dur="500"/>
                                        <p:tgtEl>
                                          <p:spTgt spid="23"/>
                                        </p:tgtEl>
                                      </p:cBhvr>
                                    </p:animEffect>
                                  </p:childTnLst>
                                </p:cTn>
                              </p:par>
                              <p:par>
                                <p:cTn id="78" presetID="42" presetClass="path" presetSubtype="0" decel="100000" fill="hold" grpId="1" nodeType="withEffect">
                                  <p:stCondLst>
                                    <p:cond delay="300"/>
                                  </p:stCondLst>
                                  <p:childTnLst>
                                    <p:animMotion origin="layout" path="M 2.08333E-7 -4.07407E-6 L 2.08333E-7 0.03542 " pathEditMode="relative" rAng="0" ptsTypes="AA">
                                      <p:cBhvr>
                                        <p:cTn id="79" dur="700" spd="-100000" fill="hold"/>
                                        <p:tgtEl>
                                          <p:spTgt spid="2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animBg="1"/>
      <p:bldP spid="7" grpId="1" animBg="1"/>
      <p:bldP spid="9" grpId="0"/>
      <p:bldP spid="9" grpId="1"/>
      <p:bldP spid="10" grpId="0" animBg="1"/>
      <p:bldP spid="10" grpId="1" animBg="1"/>
      <p:bldP spid="13" grpId="0" animBg="1"/>
      <p:bldP spid="13" grpId="1" animBg="1"/>
      <p:bldP spid="14" grpId="0" animBg="1"/>
      <p:bldP spid="14" grpId="1" animBg="1"/>
      <p:bldP spid="16" grpId="0"/>
      <p:bldP spid="16" grpId="1"/>
      <p:bldP spid="17" grpId="0"/>
      <p:bldP spid="17" grpId="1"/>
      <p:bldP spid="19" grpId="0"/>
      <p:bldP spid="19" grpId="1"/>
      <p:bldP spid="5" grpId="0"/>
      <p:bldP spid="5" grpId="1"/>
      <p:bldP spid="8" grpId="0"/>
      <p:bldP spid="8" grpId="1"/>
      <p:bldP spid="11" grpId="0" animBg="1"/>
      <p:bldP spid="11" grpId="1" animBg="1"/>
      <p:bldP spid="21" grpId="0" animBg="1"/>
      <p:bldP spid="21" grpId="1" animBg="1"/>
      <p:bldP spid="22" grpId="0"/>
      <p:bldP spid="22" grpId="1"/>
      <p:bldP spid="23" grpId="0"/>
      <p:bldP spid="23"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pic>
        <p:nvPicPr>
          <p:cNvPr id="3" name="Picture 2">
            <a:extLst>
              <a:ext uri="{FF2B5EF4-FFF2-40B4-BE49-F238E27FC236}">
                <a16:creationId xmlns:a16="http://schemas.microsoft.com/office/drawing/2014/main" id="{6CA45172-FEB2-37AF-0673-053074123185}"/>
              </a:ext>
            </a:extLst>
          </p:cNvPr>
          <p:cNvPicPr>
            <a:picLocks noChangeAspect="1"/>
          </p:cNvPicPr>
          <p:nvPr/>
        </p:nvPicPr>
        <p:blipFill>
          <a:blip r:embed="rId3">
            <a:alphaModFix amt="20000"/>
          </a:blip>
          <a:stretch>
            <a:fillRect/>
          </a:stretch>
        </p:blipFill>
        <p:spPr>
          <a:xfrm rot="11845735">
            <a:off x="-1211976" y="36140"/>
            <a:ext cx="7798855" cy="8068631"/>
          </a:xfrm>
          <a:prstGeom prst="rect">
            <a:avLst/>
          </a:prstGeom>
        </p:spPr>
      </p:pic>
      <p:sp>
        <p:nvSpPr>
          <p:cNvPr id="4" name="Rounded Rectangle 3_1">
            <a:extLst>
              <a:ext uri="{FF2B5EF4-FFF2-40B4-BE49-F238E27FC236}">
                <a16:creationId xmlns:a16="http://schemas.microsoft.com/office/drawing/2014/main" id="{FCEA1842-C101-B941-7704-DCA0463344BD}"/>
              </a:ext>
            </a:extLst>
          </p:cNvPr>
          <p:cNvSpPr/>
          <p:nvPr/>
        </p:nvSpPr>
        <p:spPr>
          <a:xfrm>
            <a:off x="478631" y="1761475"/>
            <a:ext cx="5969000" cy="3032449"/>
          </a:xfrm>
          <a:prstGeom prst="roundRect">
            <a:avLst>
              <a:gd name="adj" fmla="val 3632"/>
            </a:avLst>
          </a:prstGeom>
          <a:solidFill>
            <a:srgbClr val="FFFFFF"/>
          </a:solidFill>
          <a:ln w="10795" cap="flat" cmpd="sng" algn="ctr">
            <a:noFill/>
            <a:prstDash val="solid"/>
          </a:ln>
          <a:effectLst>
            <a:outerShdw blurRad="127000" dist="38100" dir="8100000" sx="101000" sy="101000" algn="tr" rotWithShape="0">
              <a:srgbClr val="CAC5B8">
                <a:alpha val="64000"/>
              </a:srgbClr>
            </a:outerShdw>
          </a:effectLst>
        </p:spPr>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mn-cs"/>
              </a:rPr>
              <a:t>Speaker: </a:t>
            </a:r>
            <a:r>
              <a:rPr kumimoji="0" lang="en-US" sz="2000" b="0" i="0" u="none" strike="noStrike" kern="0" cap="none" spc="0" normalizeH="0" baseline="0" noProof="0" dirty="0">
                <a:ln>
                  <a:noFill/>
                </a:ln>
                <a:solidFill>
                  <a:srgbClr val="000000"/>
                </a:solidFill>
                <a:effectLst/>
                <a:uLnTx/>
                <a:uFillTx/>
                <a:latin typeface="Segoe UI"/>
                <a:ea typeface="+mn-ea"/>
                <a:cs typeface="+mn-cs"/>
              </a:rPr>
              <a:t>Luke Murray</a:t>
            </a: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latin typeface="Segoe UI"/>
                <a:ea typeface="+mn-ea"/>
                <a:cs typeface="+mn-cs"/>
              </a:rPr>
              <a:t>Microsoft Learn Expert and Microsoft Azure MVP, and Senior Consultant from Hamilton, New Zealand.</a:t>
            </a:r>
          </a:p>
        </p:txBody>
      </p:sp>
      <p:sp>
        <p:nvSpPr>
          <p:cNvPr id="5" name="Text Placeholder 7">
            <a:extLst>
              <a:ext uri="{FF2B5EF4-FFF2-40B4-BE49-F238E27FC236}">
                <a16:creationId xmlns:a16="http://schemas.microsoft.com/office/drawing/2014/main" id="{026256CE-8701-FE5E-5053-BF8A0D16D46B}"/>
              </a:ext>
            </a:extLst>
          </p:cNvPr>
          <p:cNvSpPr txBox="1">
            <a:spLocks/>
          </p:cNvSpPr>
          <p:nvPr/>
        </p:nvSpPr>
        <p:spPr>
          <a:xfrm>
            <a:off x="478632" y="5161772"/>
            <a:ext cx="5968999"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4"/>
              </a:rPr>
              <a:t>https://x.com/lukemurraynz</a:t>
            </a:r>
            <a:endPar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5"/>
              </a:rPr>
              <a:t>https://www.linkedin.com/in/ljmurray/</a:t>
            </a:r>
            <a:endPar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hlinkClick r:id="rId6"/>
              </a:rPr>
              <a:t>https://luke.geek.nz/</a:t>
            </a:r>
            <a:endPar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endParaRPr>
          </a:p>
        </p:txBody>
      </p:sp>
      <p:sp>
        <p:nvSpPr>
          <p:cNvPr id="6" name="Title 5">
            <a:extLst>
              <a:ext uri="{FF2B5EF4-FFF2-40B4-BE49-F238E27FC236}">
                <a16:creationId xmlns:a16="http://schemas.microsoft.com/office/drawing/2014/main" id="{946BAED8-B21E-AFC9-D36A-C02C5F9843C7}"/>
              </a:ext>
            </a:extLst>
          </p:cNvPr>
          <p:cNvSpPr txBox="1">
            <a:spLocks/>
          </p:cNvSpPr>
          <p:nvPr/>
        </p:nvSpPr>
        <p:spPr>
          <a:xfrm>
            <a:off x="430043" y="532594"/>
            <a:ext cx="5748337" cy="369332"/>
          </a:xfrm>
          <a:prstGeom prst="rect">
            <a:avLst/>
          </a:prstGeom>
        </p:spPr>
        <p:txBody>
          <a:bodyPr vert="horz" wrap="square" lIns="0" tIns="0" rIns="0" bIns="0" rtlCol="0" anchor="b" anchorCtr="0">
            <a:spAutoFit/>
          </a:bodyPr>
          <a:lstStyle>
            <a:lvl1pPr algn="l" defTabSz="759842" rtl="0" eaLnBrk="1" latinLnBrk="0" hangingPunct="1">
              <a:lnSpc>
                <a:spcPct val="100000"/>
              </a:lnSpc>
              <a:spcBef>
                <a:spcPct val="0"/>
              </a:spcBef>
              <a:buNone/>
              <a:defRPr lang="en-US" sz="3600" b="0" kern="1200" cap="none" spc="-41" baseline="0">
                <a:ln w="3175">
                  <a:noFill/>
                </a:ln>
                <a:solidFill>
                  <a:schemeClr val="bg1"/>
                </a:solidFill>
                <a:effectLst/>
                <a:latin typeface="+mj-lt"/>
                <a:ea typeface="+mn-ea"/>
                <a:cs typeface="Segoe UI" pitchFamily="34" charset="0"/>
              </a:defRPr>
            </a:lvl1pPr>
          </a:lstStyle>
          <a:p>
            <a:pPr marL="0" marR="0" lvl="0" indent="0" algn="l" defTabSz="759842" rtl="0" eaLnBrk="1" fontAlgn="auto" latinLnBrk="0" hangingPunct="1">
              <a:lnSpc>
                <a:spcPct val="100000"/>
              </a:lnSpc>
              <a:spcBef>
                <a:spcPct val="0"/>
              </a:spcBef>
              <a:spcAft>
                <a:spcPts val="0"/>
              </a:spcAft>
              <a:buClrTx/>
              <a:buSzTx/>
              <a:buFontTx/>
              <a:buNone/>
              <a:tabLst/>
              <a:defRPr/>
            </a:pPr>
            <a:r>
              <a:rPr kumimoji="0" lang="en-NZ" sz="2400" b="0" i="0" u="none" strike="noStrike" kern="1200" cap="none" spc="-41" normalizeH="0" baseline="0" noProof="0">
                <a:ln w="3175">
                  <a:noFill/>
                </a:ln>
                <a:solidFill>
                  <a:srgbClr val="FFFFFF"/>
                </a:solidFill>
                <a:effectLst/>
                <a:uLnTx/>
                <a:uFillTx/>
                <a:latin typeface="Segoe UI Semibold"/>
                <a:ea typeface="+mn-ea"/>
                <a:cs typeface="Segoe UI" pitchFamily="34" charset="0"/>
              </a:rPr>
              <a:t>Hello!</a:t>
            </a:r>
            <a:endParaRPr kumimoji="0" lang="en-NZ" sz="2400" b="0" i="0" u="none" strike="noStrike" kern="1200" cap="none" spc="-41" normalizeH="0" baseline="0" noProof="0" dirty="0">
              <a:ln w="3175">
                <a:noFill/>
              </a:ln>
              <a:solidFill>
                <a:srgbClr val="FFFFFF"/>
              </a:solidFill>
              <a:effectLst/>
              <a:uLnTx/>
              <a:uFillTx/>
              <a:latin typeface="Segoe UI Semibold"/>
              <a:ea typeface="+mn-ea"/>
              <a:cs typeface="Segoe UI" pitchFamily="34" charset="0"/>
            </a:endParaRPr>
          </a:p>
        </p:txBody>
      </p:sp>
      <p:sp>
        <p:nvSpPr>
          <p:cNvPr id="7" name="Text Placeholder 2">
            <a:extLst>
              <a:ext uri="{FF2B5EF4-FFF2-40B4-BE49-F238E27FC236}">
                <a16:creationId xmlns:a16="http://schemas.microsoft.com/office/drawing/2014/main" id="{B1ACD081-6C3F-908A-529E-A6E87E433829}"/>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rPr>
              <a:t>Thank you for joining us today</a:t>
            </a:r>
          </a:p>
        </p:txBody>
      </p:sp>
      <p:pic>
        <p:nvPicPr>
          <p:cNvPr id="8" name="Picture 7">
            <a:extLst>
              <a:ext uri="{FF2B5EF4-FFF2-40B4-BE49-F238E27FC236}">
                <a16:creationId xmlns:a16="http://schemas.microsoft.com/office/drawing/2014/main" id="{A34256C3-7A4E-381A-1D03-910C01544AAE}"/>
              </a:ext>
            </a:extLst>
          </p:cNvPr>
          <p:cNvPicPr>
            <a:picLocks noChangeAspect="1"/>
          </p:cNvPicPr>
          <p:nvPr/>
        </p:nvPicPr>
        <p:blipFill>
          <a:blip r:embed="rId7"/>
          <a:stretch>
            <a:fillRect/>
          </a:stretch>
        </p:blipFill>
        <p:spPr>
          <a:xfrm>
            <a:off x="7282247" y="1158363"/>
            <a:ext cx="4431121" cy="4541273"/>
          </a:xfrm>
          <a:prstGeom prst="ellipse">
            <a:avLst/>
          </a:prstGeom>
          <a:ln w="6350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9B270FF-7122-15F8-DF00-BB66A1F8D445}"/>
              </a:ext>
            </a:extLst>
          </p:cNvPr>
          <p:cNvPicPr>
            <a:picLocks noChangeAspect="1"/>
          </p:cNvPicPr>
          <p:nvPr/>
        </p:nvPicPr>
        <p:blipFill>
          <a:blip r:embed="rId8">
            <a:alphaModFix amt="20000"/>
          </a:blip>
          <a:stretch>
            <a:fillRect/>
          </a:stretch>
        </p:blipFill>
        <p:spPr>
          <a:xfrm>
            <a:off x="478630" y="1751615"/>
            <a:ext cx="5969000" cy="3032449"/>
          </a:xfrm>
          <a:prstGeom prst="rect">
            <a:avLst/>
          </a:prstGeom>
        </p:spPr>
      </p:pic>
    </p:spTree>
    <p:extLst>
      <p:ext uri="{BB962C8B-B14F-4D97-AF65-F5344CB8AC3E}">
        <p14:creationId xmlns:p14="http://schemas.microsoft.com/office/powerpoint/2010/main" val="1170522949"/>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4798503" y="426476"/>
            <a:ext cx="5712903"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Importance of well-architected framework</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3" name="TextBox 22">
            <a:extLst>
              <a:ext uri="{FF2B5EF4-FFF2-40B4-BE49-F238E27FC236}">
                <a16:creationId xmlns:a16="http://schemas.microsoft.com/office/drawing/2014/main" id="{0FFF3B05-8164-2E3B-DF75-1E9B40C665E3}"/>
              </a:ext>
            </a:extLst>
          </p:cNvPr>
          <p:cNvSpPr txBox="1"/>
          <p:nvPr/>
        </p:nvSpPr>
        <p:spPr>
          <a:xfrm>
            <a:off x="5629407" y="2467601"/>
            <a:ext cx="912772" cy="134341"/>
          </a:xfrm>
          <a:prstGeom prst="rect">
            <a:avLst/>
          </a:prstGeom>
          <a:noFill/>
        </p:spPr>
        <p:txBody>
          <a:bodyPr spcFirstLastPara="1" wrap="none" lIns="0" tIns="0" rIns="0" bIns="0" numCol="1" rtlCol="0">
            <a:prstTxWarp prst="textArchUp">
              <a:avLst/>
            </a:prstTxWarp>
            <a:spAutoFit/>
          </a:bodyPr>
          <a:lstStyle>
            <a:defPPr>
              <a:defRPr lang="en-US"/>
            </a:defPPr>
            <a:lvl1pPr algn="ctr" defTabSz="491019" fontAlgn="base">
              <a:defRPr sz="4800">
                <a:latin typeface="+mj-lt"/>
                <a:cs typeface="Segoe UI Semibold" panose="020B0502040204020203" pitchFamily="34" charset="0"/>
              </a:defRPr>
            </a:lvl1pPr>
          </a:lstStyle>
          <a:p>
            <a:pPr defTabSz="136405"/>
            <a:r>
              <a:rPr lang="en-US" sz="19900" b="1" spc="111" dirty="0">
                <a:solidFill>
                  <a:srgbClr val="FFFFFF"/>
                </a:solidFill>
                <a:cs typeface="Segoe Sans Display" pitchFamily="2" charset="0"/>
              </a:rPr>
              <a:t>DESIGN PATTERNS</a:t>
            </a:r>
          </a:p>
        </p:txBody>
      </p:sp>
      <p:grpSp>
        <p:nvGrpSpPr>
          <p:cNvPr id="25" name="Group 24">
            <a:extLst>
              <a:ext uri="{FF2B5EF4-FFF2-40B4-BE49-F238E27FC236}">
                <a16:creationId xmlns:a16="http://schemas.microsoft.com/office/drawing/2014/main" id="{30A31CE3-2F0E-F23B-5253-C20E9BEF495C}"/>
              </a:ext>
            </a:extLst>
          </p:cNvPr>
          <p:cNvGrpSpPr/>
          <p:nvPr/>
        </p:nvGrpSpPr>
        <p:grpSpPr>
          <a:xfrm>
            <a:off x="1762243" y="1498764"/>
            <a:ext cx="2306323" cy="982691"/>
            <a:chOff x="1762243" y="1498764"/>
            <a:chExt cx="2306323" cy="982691"/>
          </a:xfrm>
        </p:grpSpPr>
        <p:sp>
          <p:nvSpPr>
            <p:cNvPr id="26" name="Content Placeholder 1">
              <a:extLst>
                <a:ext uri="{FF2B5EF4-FFF2-40B4-BE49-F238E27FC236}">
                  <a16:creationId xmlns:a16="http://schemas.microsoft.com/office/drawing/2014/main" id="{55BC7CB1-252C-2DD8-1656-C10AF61AE38B}"/>
                </a:ext>
              </a:extLst>
            </p:cNvPr>
            <p:cNvSpPr txBox="1">
              <a:spLocks/>
            </p:cNvSpPr>
            <p:nvPr/>
          </p:nvSpPr>
          <p:spPr>
            <a:xfrm>
              <a:off x="1762243" y="1498764"/>
              <a:ext cx="2306323"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Cost Optimization</a:t>
              </a:r>
            </a:p>
          </p:txBody>
        </p:sp>
        <p:cxnSp>
          <p:nvCxnSpPr>
            <p:cNvPr id="27" name="Connector: Elbow 26">
              <a:extLst>
                <a:ext uri="{FF2B5EF4-FFF2-40B4-BE49-F238E27FC236}">
                  <a16:creationId xmlns:a16="http://schemas.microsoft.com/office/drawing/2014/main" id="{A5D7ABAE-A1F0-23DA-9C21-98C79DE534BE}"/>
                </a:ext>
              </a:extLst>
            </p:cNvPr>
            <p:cNvCxnSpPr>
              <a:stCxn id="26" idx="2"/>
            </p:cNvCxnSpPr>
            <p:nvPr/>
          </p:nvCxnSpPr>
          <p:spPr>
            <a:xfrm rot="16200000" flipH="1">
              <a:off x="3298662" y="1711551"/>
              <a:ext cx="386647" cy="1153161"/>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A5DA2858-E4C4-DB84-E49C-C1E26E36F331}"/>
              </a:ext>
            </a:extLst>
          </p:cNvPr>
          <p:cNvGrpSpPr/>
          <p:nvPr/>
        </p:nvGrpSpPr>
        <p:grpSpPr>
          <a:xfrm>
            <a:off x="538900" y="3303416"/>
            <a:ext cx="3517904" cy="1277463"/>
            <a:chOff x="538900" y="3303416"/>
            <a:chExt cx="3517904" cy="1277463"/>
          </a:xfrm>
        </p:grpSpPr>
        <p:sp>
          <p:nvSpPr>
            <p:cNvPr id="29" name="Content Placeholder 1">
              <a:extLst>
                <a:ext uri="{FF2B5EF4-FFF2-40B4-BE49-F238E27FC236}">
                  <a16:creationId xmlns:a16="http://schemas.microsoft.com/office/drawing/2014/main" id="{1D4C1D4F-B692-A19E-31D1-337C13C8942C}"/>
                </a:ext>
              </a:extLst>
            </p:cNvPr>
            <p:cNvSpPr txBox="1">
              <a:spLocks/>
            </p:cNvSpPr>
            <p:nvPr/>
          </p:nvSpPr>
          <p:spPr>
            <a:xfrm>
              <a:off x="538900" y="3303416"/>
              <a:ext cx="2940415" cy="62571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Operational excellence</a:t>
              </a:r>
            </a:p>
          </p:txBody>
        </p:sp>
        <p:cxnSp>
          <p:nvCxnSpPr>
            <p:cNvPr id="30" name="Connector: Elbow 29">
              <a:extLst>
                <a:ext uri="{FF2B5EF4-FFF2-40B4-BE49-F238E27FC236}">
                  <a16:creationId xmlns:a16="http://schemas.microsoft.com/office/drawing/2014/main" id="{05A54D70-7ECF-DCB0-9537-FD5142F4816D}"/>
                </a:ext>
              </a:extLst>
            </p:cNvPr>
            <p:cNvCxnSpPr>
              <a:stCxn id="29" idx="2"/>
            </p:cNvCxnSpPr>
            <p:nvPr/>
          </p:nvCxnSpPr>
          <p:spPr>
            <a:xfrm rot="16200000" flipH="1">
              <a:off x="2707082" y="3231156"/>
              <a:ext cx="651748" cy="2047697"/>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DBA23F3C-9E72-18EB-7DAE-745328FA9250}"/>
              </a:ext>
            </a:extLst>
          </p:cNvPr>
          <p:cNvGrpSpPr/>
          <p:nvPr/>
        </p:nvGrpSpPr>
        <p:grpSpPr>
          <a:xfrm>
            <a:off x="7991398" y="2110596"/>
            <a:ext cx="2438359" cy="982692"/>
            <a:chOff x="7991398" y="1498764"/>
            <a:chExt cx="2438359" cy="982692"/>
          </a:xfrm>
        </p:grpSpPr>
        <p:sp>
          <p:nvSpPr>
            <p:cNvPr id="32" name="Content Placeholder 1">
              <a:extLst>
                <a:ext uri="{FF2B5EF4-FFF2-40B4-BE49-F238E27FC236}">
                  <a16:creationId xmlns:a16="http://schemas.microsoft.com/office/drawing/2014/main" id="{265DD5DF-F353-F6BB-AD62-644798EFDEDA}"/>
                </a:ext>
              </a:extLst>
            </p:cNvPr>
            <p:cNvSpPr txBox="1">
              <a:spLocks/>
            </p:cNvSpPr>
            <p:nvPr/>
          </p:nvSpPr>
          <p:spPr>
            <a:xfrm>
              <a:off x="8260116" y="1498764"/>
              <a:ext cx="2169641" cy="596045"/>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Reliability</a:t>
              </a:r>
            </a:p>
            <a:p>
              <a:pPr marL="0" indent="0">
                <a:buFont typeface="Wingdings" panose="05000000000000000000" pitchFamily="2" charset="2"/>
                <a:buNone/>
              </a:pPr>
              <a:endParaRPr lang="en-US" sz="1600" dirty="0">
                <a:latin typeface="+mj-lt"/>
              </a:endParaRPr>
            </a:p>
          </p:txBody>
        </p:sp>
        <p:cxnSp>
          <p:nvCxnSpPr>
            <p:cNvPr id="33" name="Connector: Elbow 32">
              <a:extLst>
                <a:ext uri="{FF2B5EF4-FFF2-40B4-BE49-F238E27FC236}">
                  <a16:creationId xmlns:a16="http://schemas.microsoft.com/office/drawing/2014/main" id="{B952508D-654E-E3EE-5BA0-9A0687005577}"/>
                </a:ext>
              </a:extLst>
            </p:cNvPr>
            <p:cNvCxnSpPr>
              <a:stCxn id="32" idx="2"/>
            </p:cNvCxnSpPr>
            <p:nvPr/>
          </p:nvCxnSpPr>
          <p:spPr>
            <a:xfrm rot="5400000">
              <a:off x="8474845" y="1611363"/>
              <a:ext cx="386646" cy="1353539"/>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30A77E74-04BD-D5B0-53EA-C7BAB3B77277}"/>
              </a:ext>
            </a:extLst>
          </p:cNvPr>
          <p:cNvGrpSpPr/>
          <p:nvPr/>
        </p:nvGrpSpPr>
        <p:grpSpPr>
          <a:xfrm>
            <a:off x="8052584" y="3972485"/>
            <a:ext cx="3610182" cy="1349880"/>
            <a:chOff x="8052584" y="3360653"/>
            <a:chExt cx="3610182" cy="1349880"/>
          </a:xfrm>
        </p:grpSpPr>
        <p:sp>
          <p:nvSpPr>
            <p:cNvPr id="35" name="Content Placeholder 1">
              <a:extLst>
                <a:ext uri="{FF2B5EF4-FFF2-40B4-BE49-F238E27FC236}">
                  <a16:creationId xmlns:a16="http://schemas.microsoft.com/office/drawing/2014/main" id="{62D72660-668D-2A1A-2589-CFAF14E7ED3A}"/>
                </a:ext>
              </a:extLst>
            </p:cNvPr>
            <p:cNvSpPr txBox="1">
              <a:spLocks/>
            </p:cNvSpPr>
            <p:nvPr/>
          </p:nvSpPr>
          <p:spPr>
            <a:xfrm>
              <a:off x="8808660" y="3360653"/>
              <a:ext cx="2854106" cy="511240"/>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buFont typeface="Wingdings" panose="05000000000000000000" pitchFamily="2" charset="2"/>
                <a:buNone/>
              </a:pPr>
              <a:r>
                <a:rPr lang="en-US" sz="1600" dirty="0">
                  <a:latin typeface="+mj-lt"/>
                </a:rPr>
                <a:t>Security</a:t>
              </a:r>
            </a:p>
          </p:txBody>
        </p:sp>
        <p:cxnSp>
          <p:nvCxnSpPr>
            <p:cNvPr id="36" name="Connector: Elbow 35">
              <a:extLst>
                <a:ext uri="{FF2B5EF4-FFF2-40B4-BE49-F238E27FC236}">
                  <a16:creationId xmlns:a16="http://schemas.microsoft.com/office/drawing/2014/main" id="{40872937-FD78-C360-ECAF-057E2DC0EB7D}"/>
                </a:ext>
              </a:extLst>
            </p:cNvPr>
            <p:cNvCxnSpPr>
              <a:stCxn id="35" idx="2"/>
            </p:cNvCxnSpPr>
            <p:nvPr/>
          </p:nvCxnSpPr>
          <p:spPr>
            <a:xfrm rot="5400000">
              <a:off x="8724828" y="3199648"/>
              <a:ext cx="838641" cy="2183130"/>
            </a:xfrm>
            <a:prstGeom prst="bentConnector2">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sp>
        <p:nvSpPr>
          <p:cNvPr id="44" name="Rectangle 3">
            <a:extLst>
              <a:ext uri="{FF2B5EF4-FFF2-40B4-BE49-F238E27FC236}">
                <a16:creationId xmlns:a16="http://schemas.microsoft.com/office/drawing/2014/main" id="{962C3E8C-2EF9-2F62-33DF-D21D7692BC7A}"/>
              </a:ext>
            </a:extLst>
          </p:cNvPr>
          <p:cNvSpPr>
            <a:spLocks noChangeAspect="1"/>
          </p:cNvSpPr>
          <p:nvPr/>
        </p:nvSpPr>
        <p:spPr bwMode="auto">
          <a:xfrm>
            <a:off x="4492328" y="2195654"/>
            <a:ext cx="3176022" cy="3264223"/>
          </a:xfrm>
          <a:prstGeom prst="ellipse">
            <a:avLst/>
          </a:prstGeom>
          <a:noFill/>
          <a:ln w="19050">
            <a:gradFill flip="none" rotWithShape="1">
              <a:gsLst>
                <a:gs pos="73000">
                  <a:schemeClr val="accent3"/>
                </a:gs>
                <a:gs pos="4000">
                  <a:schemeClr val="accent5"/>
                </a:gs>
              </a:gsLst>
              <a:path path="circle">
                <a:fillToRect l="100000" t="100000"/>
              </a:path>
              <a:tileRect r="-100000" b="-100000"/>
            </a:grad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0800" tIns="40640" rIns="50800" bIns="40640" numCol="1" spcCol="0" rtlCol="0" fromWordArt="0" anchor="t" anchorCtr="0" forceAA="0" compatLnSpc="1">
            <a:prstTxWarp prst="textNoShape">
              <a:avLst/>
            </a:prstTxWarp>
            <a:noAutofit/>
          </a:bodyPr>
          <a:lstStyle/>
          <a:p>
            <a:pPr defTabSz="259041" fontAlgn="base">
              <a:spcBef>
                <a:spcPct val="0"/>
              </a:spcBef>
              <a:spcAft>
                <a:spcPct val="0"/>
              </a:spcAft>
            </a:pPr>
            <a:endParaRPr lang="en-US" sz="667">
              <a:gradFill>
                <a:gsLst>
                  <a:gs pos="0">
                    <a:srgbClr val="FFFFFF"/>
                  </a:gs>
                  <a:gs pos="100000">
                    <a:srgbClr val="FFFFFF"/>
                  </a:gs>
                </a:gsLst>
                <a:lin ang="5400000" scaled="0"/>
              </a:gradFill>
              <a:latin typeface="Segoe UI"/>
              <a:cs typeface="Segoe UI" pitchFamily="34" charset="0"/>
            </a:endParaRPr>
          </a:p>
        </p:txBody>
      </p:sp>
      <p:grpSp>
        <p:nvGrpSpPr>
          <p:cNvPr id="45" name="Group 44">
            <a:extLst>
              <a:ext uri="{FF2B5EF4-FFF2-40B4-BE49-F238E27FC236}">
                <a16:creationId xmlns:a16="http://schemas.microsoft.com/office/drawing/2014/main" id="{738F1326-0A40-E445-F52A-1D719C875A2B}"/>
              </a:ext>
            </a:extLst>
          </p:cNvPr>
          <p:cNvGrpSpPr/>
          <p:nvPr/>
        </p:nvGrpSpPr>
        <p:grpSpPr>
          <a:xfrm>
            <a:off x="1492079" y="5076938"/>
            <a:ext cx="3672007" cy="639541"/>
            <a:chOff x="1492079" y="5076938"/>
            <a:chExt cx="3672007" cy="639541"/>
          </a:xfrm>
        </p:grpSpPr>
        <p:sp>
          <p:nvSpPr>
            <p:cNvPr id="46" name="Content Placeholder 1">
              <a:extLst>
                <a:ext uri="{FF2B5EF4-FFF2-40B4-BE49-F238E27FC236}">
                  <a16:creationId xmlns:a16="http://schemas.microsoft.com/office/drawing/2014/main" id="{0E07477C-AAD4-B99E-E47E-ADF7150E1A32}"/>
                </a:ext>
              </a:extLst>
            </p:cNvPr>
            <p:cNvSpPr txBox="1">
              <a:spLocks/>
            </p:cNvSpPr>
            <p:nvPr/>
          </p:nvSpPr>
          <p:spPr>
            <a:xfrm>
              <a:off x="1492079" y="5076938"/>
              <a:ext cx="2846649" cy="511240"/>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r">
                <a:buFont typeface="Wingdings" panose="05000000000000000000" pitchFamily="2" charset="2"/>
                <a:buNone/>
              </a:pPr>
              <a:r>
                <a:rPr lang="en-US" sz="1600" dirty="0">
                  <a:latin typeface="+mj-lt"/>
                </a:rPr>
                <a:t>Performance </a:t>
              </a:r>
              <a:r>
                <a:rPr lang="en-US" sz="1600" dirty="0" err="1">
                  <a:latin typeface="+mj-lt"/>
                </a:rPr>
                <a:t>efficency</a:t>
              </a:r>
              <a:endParaRPr lang="en-US" sz="1600" dirty="0">
                <a:latin typeface="+mj-lt"/>
              </a:endParaRPr>
            </a:p>
          </p:txBody>
        </p:sp>
        <p:cxnSp>
          <p:nvCxnSpPr>
            <p:cNvPr id="47" name="Connector: Elbow 2056">
              <a:extLst>
                <a:ext uri="{FF2B5EF4-FFF2-40B4-BE49-F238E27FC236}">
                  <a16:creationId xmlns:a16="http://schemas.microsoft.com/office/drawing/2014/main" id="{DCFF24C3-1FC3-BF3D-E2AE-739A7DBC351F}"/>
                </a:ext>
              </a:extLst>
            </p:cNvPr>
            <p:cNvCxnSpPr>
              <a:cxnSpLocks/>
            </p:cNvCxnSpPr>
            <p:nvPr/>
          </p:nvCxnSpPr>
          <p:spPr>
            <a:xfrm>
              <a:off x="4266444" y="5459877"/>
              <a:ext cx="897642" cy="256602"/>
            </a:xfrm>
            <a:prstGeom prst="bentConnector3">
              <a:avLst>
                <a:gd name="adj1" fmla="val 50000"/>
              </a:avLst>
            </a:prstGeom>
            <a:ln w="12700">
              <a:solidFill>
                <a:srgbClr val="70899C"/>
              </a:solidFill>
              <a:headEnd type="none" w="lg" len="med"/>
              <a:tailEnd type="oval"/>
            </a:ln>
          </p:spPr>
          <p:style>
            <a:lnRef idx="1">
              <a:schemeClr val="accent1"/>
            </a:lnRef>
            <a:fillRef idx="0">
              <a:schemeClr val="accent1"/>
            </a:fillRef>
            <a:effectRef idx="0">
              <a:schemeClr val="accent1"/>
            </a:effectRef>
            <a:fontRef idx="minor">
              <a:schemeClr val="tx1"/>
            </a:fontRef>
          </p:style>
        </p:cxnSp>
      </p:grpSp>
      <p:pic>
        <p:nvPicPr>
          <p:cNvPr id="1026" name="Picture 2" descr="Building Software like LEGOs">
            <a:extLst>
              <a:ext uri="{FF2B5EF4-FFF2-40B4-BE49-F238E27FC236}">
                <a16:creationId xmlns:a16="http://schemas.microsoft.com/office/drawing/2014/main" id="{672EC8F4-61BF-D5F5-ABBF-82712BA6DAA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967" b="91633" l="10000" r="90000">
                        <a14:foregroundMark x1="43778" y1="10433" x2="43778" y2="10433"/>
                        <a14:foregroundMark x1="51222" y1="5967" x2="51222" y2="5967"/>
                        <a14:foregroundMark x1="65111" y1="91500" x2="65111" y2="91500"/>
                        <a14:foregroundMark x1="34267" y1="91633" x2="34267" y2="91633"/>
                      </a14:backgroundRemoval>
                    </a14:imgEffect>
                  </a14:imgLayer>
                </a14:imgProps>
              </a:ext>
              <a:ext uri="{28A0092B-C50C-407E-A947-70E740481C1C}">
                <a14:useLocalDpi xmlns:a14="http://schemas.microsoft.com/office/drawing/2010/main" val="0"/>
              </a:ext>
            </a:extLst>
          </a:blip>
          <a:srcRect/>
          <a:stretch>
            <a:fillRect/>
          </a:stretch>
        </p:blipFill>
        <p:spPr bwMode="auto">
          <a:xfrm>
            <a:off x="4316673" y="2747866"/>
            <a:ext cx="3543793" cy="236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134593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fad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fade">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627303" y="426476"/>
            <a:ext cx="1942257"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Importance of reliability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61042" y="1181521"/>
            <a:ext cx="11283545" cy="5153293"/>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2" name="Title 3">
            <a:extLst>
              <a:ext uri="{FF2B5EF4-FFF2-40B4-BE49-F238E27FC236}">
                <a16:creationId xmlns:a16="http://schemas.microsoft.com/office/drawing/2014/main" id="{F07CAB36-8DA7-7A2C-D507-8964F4C40BA4}"/>
              </a:ext>
              <a:ext uri="{C183D7F6-B498-43B3-948B-1728B52AA6E4}">
                <adec:decorative xmlns:adec="http://schemas.microsoft.com/office/drawing/2017/decorative" val="0"/>
              </a:ext>
            </a:extLst>
          </p:cNvPr>
          <p:cNvSpPr txBox="1">
            <a:spLocks/>
          </p:cNvSpPr>
          <p:nvPr/>
        </p:nvSpPr>
        <p:spPr>
          <a:xfrm>
            <a:off x="3833563" y="6286966"/>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r>
              <a:rPr lang="en-US" dirty="0"/>
              <a:t>Why do bad things happen?</a:t>
            </a:r>
          </a:p>
        </p:txBody>
      </p:sp>
      <p:sp>
        <p:nvSpPr>
          <p:cNvPr id="7" name="Freeform: Shape 6">
            <a:extLst>
              <a:ext uri="{FF2B5EF4-FFF2-40B4-BE49-F238E27FC236}">
                <a16:creationId xmlns:a16="http://schemas.microsoft.com/office/drawing/2014/main" id="{F33A01D4-E7AD-E993-9C70-C8160D150D75}"/>
              </a:ext>
              <a:ext uri="{C183D7F6-B498-43B3-948B-1728B52AA6E4}">
                <adec:decorative xmlns:adec="http://schemas.microsoft.com/office/drawing/2017/decorative" val="1"/>
              </a:ext>
            </a:extLst>
          </p:cNvPr>
          <p:cNvSpPr/>
          <p:nvPr/>
        </p:nvSpPr>
        <p:spPr bwMode="auto">
          <a:xfrm>
            <a:off x="1293192" y="4123870"/>
            <a:ext cx="987768" cy="1367350"/>
          </a:xfrm>
          <a:custGeom>
            <a:avLst/>
            <a:gdLst>
              <a:gd name="connsiteX0" fmla="*/ 38100 w 762000"/>
              <a:gd name="connsiteY0" fmla="*/ 0 h 1314450"/>
              <a:gd name="connsiteX1" fmla="*/ 762000 w 762000"/>
              <a:gd name="connsiteY1" fmla="*/ 619125 h 1314450"/>
              <a:gd name="connsiteX2" fmla="*/ 0 w 762000"/>
              <a:gd name="connsiteY2" fmla="*/ 1314450 h 1314450"/>
              <a:gd name="connsiteX0" fmla="*/ 38100 w 922042"/>
              <a:gd name="connsiteY0" fmla="*/ 0 h 1314450"/>
              <a:gd name="connsiteX1" fmla="*/ 922042 w 922042"/>
              <a:gd name="connsiteY1" fmla="*/ 573343 h 1314450"/>
              <a:gd name="connsiteX2" fmla="*/ 0 w 922042"/>
              <a:gd name="connsiteY2" fmla="*/ 1314450 h 1314450"/>
            </a:gdLst>
            <a:ahLst/>
            <a:cxnLst>
              <a:cxn ang="0">
                <a:pos x="connsiteX0" y="connsiteY0"/>
              </a:cxn>
              <a:cxn ang="0">
                <a:pos x="connsiteX1" y="connsiteY1"/>
              </a:cxn>
              <a:cxn ang="0">
                <a:pos x="connsiteX2" y="connsiteY2"/>
              </a:cxn>
            </a:cxnLst>
            <a:rect l="l" t="t" r="r" b="b"/>
            <a:pathLst>
              <a:path w="922042" h="1314450">
                <a:moveTo>
                  <a:pt x="38100" y="0"/>
                </a:moveTo>
                <a:lnTo>
                  <a:pt x="922042" y="573343"/>
                </a:lnTo>
                <a:lnTo>
                  <a:pt x="0" y="1314450"/>
                </a:lnTo>
              </a:path>
            </a:pathLst>
          </a:custGeom>
          <a:noFill/>
          <a:ln w="19050">
            <a:solidFill>
              <a:srgbClr val="D83B0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9" name="TextBox 8">
            <a:extLst>
              <a:ext uri="{FF2B5EF4-FFF2-40B4-BE49-F238E27FC236}">
                <a16:creationId xmlns:a16="http://schemas.microsoft.com/office/drawing/2014/main" id="{372A7E6F-9574-5807-55C7-460D544CEB96}"/>
              </a:ext>
              <a:ext uri="{C183D7F6-B498-43B3-948B-1728B52AA6E4}">
                <adec:decorative xmlns:adec="http://schemas.microsoft.com/office/drawing/2017/decorative" val="1"/>
              </a:ext>
            </a:extLst>
          </p:cNvPr>
          <p:cNvSpPr txBox="1"/>
          <p:nvPr/>
        </p:nvSpPr>
        <p:spPr>
          <a:xfrm>
            <a:off x="1935575" y="6027037"/>
            <a:ext cx="8320850" cy="307777"/>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0078D4"/>
                </a:solidFill>
                <a:effectLst/>
                <a:uLnTx/>
                <a:uFillTx/>
                <a:latin typeface="Segoe UI Semibold"/>
                <a:ea typeface="+mn-ea"/>
                <a:cs typeface="+mn-cs"/>
              </a:rPr>
              <a:t>LAYERS OF DEFENSE</a:t>
            </a:r>
          </a:p>
        </p:txBody>
      </p:sp>
      <p:grpSp>
        <p:nvGrpSpPr>
          <p:cNvPr id="10" name="Group 9">
            <a:extLst>
              <a:ext uri="{FF2B5EF4-FFF2-40B4-BE49-F238E27FC236}">
                <a16:creationId xmlns:a16="http://schemas.microsoft.com/office/drawing/2014/main" id="{742AC5E6-B673-A148-4303-E8F6C8964B93}"/>
              </a:ext>
              <a:ext uri="{C183D7F6-B498-43B3-948B-1728B52AA6E4}">
                <adec:decorative xmlns:adec="http://schemas.microsoft.com/office/drawing/2017/decorative" val="1"/>
              </a:ext>
            </a:extLst>
          </p:cNvPr>
          <p:cNvGrpSpPr/>
          <p:nvPr/>
        </p:nvGrpSpPr>
        <p:grpSpPr>
          <a:xfrm>
            <a:off x="1879983" y="2734295"/>
            <a:ext cx="1983711" cy="3087883"/>
            <a:chOff x="1879983" y="2734295"/>
            <a:chExt cx="1983711" cy="3087883"/>
          </a:xfrm>
        </p:grpSpPr>
        <p:sp>
          <p:nvSpPr>
            <p:cNvPr id="11" name="Freeform: Shape 10" descr="Institution defense shape">
              <a:extLst>
                <a:ext uri="{FF2B5EF4-FFF2-40B4-BE49-F238E27FC236}">
                  <a16:creationId xmlns:a16="http://schemas.microsoft.com/office/drawing/2014/main" id="{BF26563D-5577-6FC7-36FA-7191DFBAB582}"/>
                </a:ext>
              </a:extLst>
            </p:cNvPr>
            <p:cNvSpPr/>
            <p:nvPr/>
          </p:nvSpPr>
          <p:spPr bwMode="auto">
            <a:xfrm>
              <a:off x="1879983" y="2734295"/>
              <a:ext cx="1983711" cy="2581275"/>
            </a:xfrm>
            <a:custGeom>
              <a:avLst/>
              <a:gdLst>
                <a:gd name="connsiteX0" fmla="*/ 1444579 w 1983711"/>
                <a:gd name="connsiteY0" fmla="*/ 1585697 h 2581275"/>
                <a:gd name="connsiteX1" fmla="*/ 1079356 w 1983711"/>
                <a:gd name="connsiteY1" fmla="*/ 1950920 h 2581275"/>
                <a:gd name="connsiteX2" fmla="*/ 1444579 w 1983711"/>
                <a:gd name="connsiteY2" fmla="*/ 2316143 h 2581275"/>
                <a:gd name="connsiteX3" fmla="*/ 1809802 w 1983711"/>
                <a:gd name="connsiteY3" fmla="*/ 1950920 h 2581275"/>
                <a:gd name="connsiteX4" fmla="*/ 1444579 w 1983711"/>
                <a:gd name="connsiteY4" fmla="*/ 1585697 h 2581275"/>
                <a:gd name="connsiteX5" fmla="*/ 496820 w 1983711"/>
                <a:gd name="connsiteY5" fmla="*/ 1078294 h 2581275"/>
                <a:gd name="connsiteX6" fmla="*/ 228128 w 1983711"/>
                <a:gd name="connsiteY6" fmla="*/ 1346986 h 2581275"/>
                <a:gd name="connsiteX7" fmla="*/ 496820 w 1983711"/>
                <a:gd name="connsiteY7" fmla="*/ 1615678 h 2581275"/>
                <a:gd name="connsiteX8" fmla="*/ 765512 w 1983711"/>
                <a:gd name="connsiteY8" fmla="*/ 1346986 h 2581275"/>
                <a:gd name="connsiteX9" fmla="*/ 496820 w 1983711"/>
                <a:gd name="connsiteY9" fmla="*/ 1078294 h 2581275"/>
                <a:gd name="connsiteX10" fmla="*/ 1023580 w 1983711"/>
                <a:gd name="connsiteY10" fmla="*/ 881575 h 2581275"/>
                <a:gd name="connsiteX11" fmla="*/ 845495 w 1983711"/>
                <a:gd name="connsiteY11" fmla="*/ 1059660 h 2581275"/>
                <a:gd name="connsiteX12" fmla="*/ 1023580 w 1983711"/>
                <a:gd name="connsiteY12" fmla="*/ 1237745 h 2581275"/>
                <a:gd name="connsiteX13" fmla="*/ 1201665 w 1983711"/>
                <a:gd name="connsiteY13" fmla="*/ 1059660 h 2581275"/>
                <a:gd name="connsiteX14" fmla="*/ 1023580 w 1983711"/>
                <a:gd name="connsiteY14" fmla="*/ 881575 h 2581275"/>
                <a:gd name="connsiteX15" fmla="*/ 1437089 w 1983711"/>
                <a:gd name="connsiteY15" fmla="*/ 337558 h 2581275"/>
                <a:gd name="connsiteX16" fmla="*/ 1168397 w 1983711"/>
                <a:gd name="connsiteY16" fmla="*/ 606250 h 2581275"/>
                <a:gd name="connsiteX17" fmla="*/ 1437089 w 1983711"/>
                <a:gd name="connsiteY17" fmla="*/ 874942 h 2581275"/>
                <a:gd name="connsiteX18" fmla="*/ 1705781 w 1983711"/>
                <a:gd name="connsiteY18" fmla="*/ 606250 h 2581275"/>
                <a:gd name="connsiteX19" fmla="*/ 1437089 w 1983711"/>
                <a:gd name="connsiteY19" fmla="*/ 337558 h 2581275"/>
                <a:gd name="connsiteX20" fmla="*/ 589219 w 1983711"/>
                <a:gd name="connsiteY20" fmla="*/ 294534 h 2581275"/>
                <a:gd name="connsiteX21" fmla="*/ 386043 w 1983711"/>
                <a:gd name="connsiteY21" fmla="*/ 497710 h 2581275"/>
                <a:gd name="connsiteX22" fmla="*/ 589219 w 1983711"/>
                <a:gd name="connsiteY22" fmla="*/ 700886 h 2581275"/>
                <a:gd name="connsiteX23" fmla="*/ 792395 w 1983711"/>
                <a:gd name="connsiteY23" fmla="*/ 497710 h 2581275"/>
                <a:gd name="connsiteX24" fmla="*/ 589219 w 1983711"/>
                <a:gd name="connsiteY24" fmla="*/ 294534 h 2581275"/>
                <a:gd name="connsiteX25" fmla="*/ 0 w 1983711"/>
                <a:gd name="connsiteY25" fmla="*/ 0 h 2581275"/>
                <a:gd name="connsiteX26" fmla="*/ 1983711 w 1983711"/>
                <a:gd name="connsiteY26" fmla="*/ 0 h 2581275"/>
                <a:gd name="connsiteX27" fmla="*/ 1983711 w 1983711"/>
                <a:gd name="connsiteY27" fmla="*/ 2581275 h 2581275"/>
                <a:gd name="connsiteX28" fmla="*/ 0 w 1983711"/>
                <a:gd name="connsiteY28"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3711" h="2581275">
                  <a:moveTo>
                    <a:pt x="1444579" y="1585697"/>
                  </a:moveTo>
                  <a:cubicBezTo>
                    <a:pt x="1242872" y="1585697"/>
                    <a:pt x="1079356" y="1749213"/>
                    <a:pt x="1079356" y="1950920"/>
                  </a:cubicBezTo>
                  <a:cubicBezTo>
                    <a:pt x="1079356" y="2152627"/>
                    <a:pt x="1242872" y="2316143"/>
                    <a:pt x="1444579" y="2316143"/>
                  </a:cubicBezTo>
                  <a:cubicBezTo>
                    <a:pt x="1646286" y="2316143"/>
                    <a:pt x="1809802" y="2152627"/>
                    <a:pt x="1809802" y="1950920"/>
                  </a:cubicBezTo>
                  <a:cubicBezTo>
                    <a:pt x="1809802" y="1749213"/>
                    <a:pt x="1646286" y="1585697"/>
                    <a:pt x="1444579" y="1585697"/>
                  </a:cubicBezTo>
                  <a:close/>
                  <a:moveTo>
                    <a:pt x="496820" y="1078294"/>
                  </a:moveTo>
                  <a:cubicBezTo>
                    <a:pt x="348426" y="1078294"/>
                    <a:pt x="228128" y="1198592"/>
                    <a:pt x="228128" y="1346986"/>
                  </a:cubicBezTo>
                  <a:cubicBezTo>
                    <a:pt x="228128" y="1495380"/>
                    <a:pt x="348426" y="1615678"/>
                    <a:pt x="496820" y="1615678"/>
                  </a:cubicBezTo>
                  <a:cubicBezTo>
                    <a:pt x="645214" y="1615678"/>
                    <a:pt x="765512" y="1495380"/>
                    <a:pt x="765512" y="1346986"/>
                  </a:cubicBezTo>
                  <a:cubicBezTo>
                    <a:pt x="765512" y="1198592"/>
                    <a:pt x="645214" y="1078294"/>
                    <a:pt x="496820" y="1078294"/>
                  </a:cubicBezTo>
                  <a:close/>
                  <a:moveTo>
                    <a:pt x="1023580" y="881575"/>
                  </a:moveTo>
                  <a:cubicBezTo>
                    <a:pt x="925226" y="881575"/>
                    <a:pt x="845495" y="961306"/>
                    <a:pt x="845495" y="1059660"/>
                  </a:cubicBezTo>
                  <a:cubicBezTo>
                    <a:pt x="845495" y="1158014"/>
                    <a:pt x="925226" y="1237745"/>
                    <a:pt x="1023580" y="1237745"/>
                  </a:cubicBezTo>
                  <a:cubicBezTo>
                    <a:pt x="1121934" y="1237745"/>
                    <a:pt x="1201665" y="1158014"/>
                    <a:pt x="1201665" y="1059660"/>
                  </a:cubicBezTo>
                  <a:cubicBezTo>
                    <a:pt x="1201665" y="961306"/>
                    <a:pt x="1121934" y="881575"/>
                    <a:pt x="1023580" y="881575"/>
                  </a:cubicBezTo>
                  <a:close/>
                  <a:moveTo>
                    <a:pt x="1437089" y="337558"/>
                  </a:moveTo>
                  <a:cubicBezTo>
                    <a:pt x="1288695" y="337558"/>
                    <a:pt x="1168397" y="457856"/>
                    <a:pt x="1168397" y="606250"/>
                  </a:cubicBezTo>
                  <a:cubicBezTo>
                    <a:pt x="1168397" y="754644"/>
                    <a:pt x="1288695" y="874942"/>
                    <a:pt x="1437089" y="874942"/>
                  </a:cubicBezTo>
                  <a:cubicBezTo>
                    <a:pt x="1585483" y="874942"/>
                    <a:pt x="1705781" y="754644"/>
                    <a:pt x="1705781" y="606250"/>
                  </a:cubicBezTo>
                  <a:cubicBezTo>
                    <a:pt x="1705781" y="457856"/>
                    <a:pt x="1585483" y="337558"/>
                    <a:pt x="1437089" y="337558"/>
                  </a:cubicBezTo>
                  <a:close/>
                  <a:moveTo>
                    <a:pt x="589219" y="294534"/>
                  </a:moveTo>
                  <a:cubicBezTo>
                    <a:pt x="477008" y="294534"/>
                    <a:pt x="386043" y="385499"/>
                    <a:pt x="386043" y="497710"/>
                  </a:cubicBezTo>
                  <a:cubicBezTo>
                    <a:pt x="386043" y="609921"/>
                    <a:pt x="477008" y="700886"/>
                    <a:pt x="589219" y="700886"/>
                  </a:cubicBezTo>
                  <a:cubicBezTo>
                    <a:pt x="701430" y="700886"/>
                    <a:pt x="792395" y="609921"/>
                    <a:pt x="792395" y="497710"/>
                  </a:cubicBezTo>
                  <a:cubicBezTo>
                    <a:pt x="792395" y="385499"/>
                    <a:pt x="701430" y="294534"/>
                    <a:pt x="589219" y="294534"/>
                  </a:cubicBezTo>
                  <a:close/>
                  <a:moveTo>
                    <a:pt x="0" y="0"/>
                  </a:moveTo>
                  <a:lnTo>
                    <a:pt x="1983711" y="0"/>
                  </a:lnTo>
                  <a:lnTo>
                    <a:pt x="1983711" y="2581275"/>
                  </a:lnTo>
                  <a:lnTo>
                    <a:pt x="0" y="2581275"/>
                  </a:lnTo>
                  <a:close/>
                </a:path>
              </a:pathLst>
            </a:custGeom>
            <a:solidFill>
              <a:schemeClr val="accent2"/>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12" name="TextBox 11">
              <a:extLst>
                <a:ext uri="{FF2B5EF4-FFF2-40B4-BE49-F238E27FC236}">
                  <a16:creationId xmlns:a16="http://schemas.microsoft.com/office/drawing/2014/main" id="{BDB65DEF-25DA-DE1D-9CA7-9C35C31C2EB4}"/>
                </a:ext>
              </a:extLst>
            </p:cNvPr>
            <p:cNvSpPr txBox="1"/>
            <p:nvPr/>
          </p:nvSpPr>
          <p:spPr>
            <a:xfrm>
              <a:off x="2081864" y="5575957"/>
              <a:ext cx="913712"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Institution</a:t>
              </a:r>
            </a:p>
          </p:txBody>
        </p:sp>
      </p:grpSp>
      <p:grpSp>
        <p:nvGrpSpPr>
          <p:cNvPr id="13" name="Group 12">
            <a:extLst>
              <a:ext uri="{FF2B5EF4-FFF2-40B4-BE49-F238E27FC236}">
                <a16:creationId xmlns:a16="http://schemas.microsoft.com/office/drawing/2014/main" id="{B8429BC3-B158-F953-AB28-20D2ED08D42E}"/>
              </a:ext>
              <a:ext uri="{C183D7F6-B498-43B3-948B-1728B52AA6E4}">
                <adec:decorative xmlns:adec="http://schemas.microsoft.com/office/drawing/2017/decorative" val="1"/>
              </a:ext>
            </a:extLst>
          </p:cNvPr>
          <p:cNvGrpSpPr/>
          <p:nvPr/>
        </p:nvGrpSpPr>
        <p:grpSpPr>
          <a:xfrm>
            <a:off x="10800119" y="3251457"/>
            <a:ext cx="848374" cy="1028167"/>
            <a:chOff x="10800119" y="3251457"/>
            <a:chExt cx="848374" cy="1028167"/>
          </a:xfrm>
        </p:grpSpPr>
        <p:sp>
          <p:nvSpPr>
            <p:cNvPr id="14" name="TextBox 13">
              <a:extLst>
                <a:ext uri="{FF2B5EF4-FFF2-40B4-BE49-F238E27FC236}">
                  <a16:creationId xmlns:a16="http://schemas.microsoft.com/office/drawing/2014/main" id="{63AFE196-BBA4-1E41-2608-9736C401DB8C}"/>
                </a:ext>
              </a:extLst>
            </p:cNvPr>
            <p:cNvSpPr txBox="1"/>
            <p:nvPr/>
          </p:nvSpPr>
          <p:spPr>
            <a:xfrm>
              <a:off x="10800119" y="4064180"/>
              <a:ext cx="848374"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D83B01"/>
                  </a:solidFill>
                  <a:effectLst/>
                  <a:uLnTx/>
                  <a:uFillTx/>
                  <a:latin typeface="Segoe UI Semibold"/>
                  <a:ea typeface="+mn-ea"/>
                  <a:cs typeface="+mn-cs"/>
                </a:rPr>
                <a:t>ACCIDENT</a:t>
              </a:r>
            </a:p>
          </p:txBody>
        </p:sp>
        <p:sp>
          <p:nvSpPr>
            <p:cNvPr id="15" name="Isosceles Triangle 14">
              <a:extLst>
                <a:ext uri="{FF2B5EF4-FFF2-40B4-BE49-F238E27FC236}">
                  <a16:creationId xmlns:a16="http://schemas.microsoft.com/office/drawing/2014/main" id="{A7BF1F56-CF99-8446-AAB4-9D93A673F385}"/>
                </a:ext>
              </a:extLst>
            </p:cNvPr>
            <p:cNvSpPr/>
            <p:nvPr/>
          </p:nvSpPr>
          <p:spPr bwMode="auto">
            <a:xfrm>
              <a:off x="10839270" y="3251457"/>
              <a:ext cx="756366" cy="652038"/>
            </a:xfrm>
            <a:prstGeom prst="triangle">
              <a:avLst/>
            </a:prstGeom>
            <a:noFill/>
            <a:ln w="76200" cap="sq">
              <a:solidFill>
                <a:srgbClr val="D83B0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000" b="0" i="0" u="none" strike="noStrike" kern="1200" cap="none" spc="0" normalizeH="0" baseline="0" noProof="0" err="1">
                <a:ln>
                  <a:noFill/>
                </a:ln>
                <a:solidFill>
                  <a:srgbClr val="D83B01"/>
                </a:solidFill>
                <a:effectLst/>
                <a:uLnTx/>
                <a:uFillTx/>
                <a:latin typeface="Segoe UI"/>
                <a:ea typeface="+mn-ea"/>
                <a:cs typeface="+mn-cs"/>
              </a:endParaRPr>
            </a:p>
          </p:txBody>
        </p:sp>
        <p:sp>
          <p:nvSpPr>
            <p:cNvPr id="16" name="TextBox 15">
              <a:extLst>
                <a:ext uri="{FF2B5EF4-FFF2-40B4-BE49-F238E27FC236}">
                  <a16:creationId xmlns:a16="http://schemas.microsoft.com/office/drawing/2014/main" id="{9ADE4D76-F33B-1A39-0DF6-0263E3102411}"/>
                </a:ext>
              </a:extLst>
            </p:cNvPr>
            <p:cNvSpPr txBox="1"/>
            <p:nvPr/>
          </p:nvSpPr>
          <p:spPr>
            <a:xfrm>
              <a:off x="11151680" y="3399908"/>
              <a:ext cx="117020" cy="492444"/>
            </a:xfrm>
            <a:prstGeom prst="rect">
              <a:avLst/>
            </a:prstGeom>
            <a:noFill/>
            <a:ln>
              <a:noFill/>
            </a:ln>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a:ln>
                    <a:noFill/>
                  </a:ln>
                  <a:solidFill>
                    <a:srgbClr val="D83B01"/>
                  </a:solidFill>
                  <a:effectLst/>
                  <a:uLnTx/>
                  <a:uFillTx/>
                  <a:latin typeface="Segoe UI"/>
                  <a:ea typeface="+mn-ea"/>
                  <a:cs typeface="+mn-cs"/>
                </a:rPr>
                <a:t>!</a:t>
              </a:r>
            </a:p>
          </p:txBody>
        </p:sp>
      </p:grpSp>
      <p:grpSp>
        <p:nvGrpSpPr>
          <p:cNvPr id="17" name="Group 16">
            <a:extLst>
              <a:ext uri="{FF2B5EF4-FFF2-40B4-BE49-F238E27FC236}">
                <a16:creationId xmlns:a16="http://schemas.microsoft.com/office/drawing/2014/main" id="{65DE5FE8-5DA0-838C-7ABC-3E8360008436}"/>
              </a:ext>
              <a:ext uri="{C183D7F6-B498-43B3-948B-1728B52AA6E4}">
                <adec:decorative xmlns:adec="http://schemas.microsoft.com/office/drawing/2017/decorative" val="1"/>
              </a:ext>
            </a:extLst>
          </p:cNvPr>
          <p:cNvGrpSpPr/>
          <p:nvPr/>
        </p:nvGrpSpPr>
        <p:grpSpPr>
          <a:xfrm>
            <a:off x="3138798" y="2734295"/>
            <a:ext cx="1983711" cy="3087883"/>
            <a:chOff x="3138798" y="2734295"/>
            <a:chExt cx="1983711" cy="3087883"/>
          </a:xfrm>
        </p:grpSpPr>
        <p:sp>
          <p:nvSpPr>
            <p:cNvPr id="18" name="TextBox 17">
              <a:extLst>
                <a:ext uri="{FF2B5EF4-FFF2-40B4-BE49-F238E27FC236}">
                  <a16:creationId xmlns:a16="http://schemas.microsoft.com/office/drawing/2014/main" id="{B8A51C52-A27D-B8B8-1ED8-09DC3D380B9F}"/>
                </a:ext>
              </a:extLst>
            </p:cNvPr>
            <p:cNvSpPr txBox="1"/>
            <p:nvPr/>
          </p:nvSpPr>
          <p:spPr>
            <a:xfrm>
              <a:off x="3250615" y="5575957"/>
              <a:ext cx="1165897"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Organization</a:t>
              </a:r>
            </a:p>
          </p:txBody>
        </p:sp>
        <p:sp>
          <p:nvSpPr>
            <p:cNvPr id="19" name="Freeform: Shape 18" descr="Organization defense shape">
              <a:extLst>
                <a:ext uri="{FF2B5EF4-FFF2-40B4-BE49-F238E27FC236}">
                  <a16:creationId xmlns:a16="http://schemas.microsoft.com/office/drawing/2014/main" id="{E26946D7-354C-0E9C-5BAB-E39781DE9E4B}"/>
                </a:ext>
              </a:extLst>
            </p:cNvPr>
            <p:cNvSpPr/>
            <p:nvPr/>
          </p:nvSpPr>
          <p:spPr bwMode="auto">
            <a:xfrm>
              <a:off x="3138798" y="2734295"/>
              <a:ext cx="1983711" cy="2581275"/>
            </a:xfrm>
            <a:custGeom>
              <a:avLst/>
              <a:gdLst>
                <a:gd name="connsiteX0" fmla="*/ 1184923 w 1983711"/>
                <a:gd name="connsiteY0" fmla="*/ 1876130 h 2581275"/>
                <a:gd name="connsiteX1" fmla="*/ 1184923 w 1983711"/>
                <a:gd name="connsiteY1" fmla="*/ 2420678 h 2581275"/>
                <a:gd name="connsiteX2" fmla="*/ 1729471 w 1983711"/>
                <a:gd name="connsiteY2" fmla="*/ 2420678 h 2581275"/>
                <a:gd name="connsiteX3" fmla="*/ 1729471 w 1983711"/>
                <a:gd name="connsiteY3" fmla="*/ 1876130 h 2581275"/>
                <a:gd name="connsiteX4" fmla="*/ 269819 w 1983711"/>
                <a:gd name="connsiteY4" fmla="*/ 1119700 h 2581275"/>
                <a:gd name="connsiteX5" fmla="*/ 269819 w 1983711"/>
                <a:gd name="connsiteY5" fmla="*/ 1664248 h 2581275"/>
                <a:gd name="connsiteX6" fmla="*/ 814367 w 1983711"/>
                <a:gd name="connsiteY6" fmla="*/ 1664248 h 2581275"/>
                <a:gd name="connsiteX7" fmla="*/ 814367 w 1983711"/>
                <a:gd name="connsiteY7" fmla="*/ 1119700 h 2581275"/>
                <a:gd name="connsiteX8" fmla="*/ 1407182 w 1983711"/>
                <a:gd name="connsiteY8" fmla="*/ 778352 h 2581275"/>
                <a:gd name="connsiteX9" fmla="*/ 1134908 w 1983711"/>
                <a:gd name="connsiteY9" fmla="*/ 1050626 h 2581275"/>
                <a:gd name="connsiteX10" fmla="*/ 1407182 w 1983711"/>
                <a:gd name="connsiteY10" fmla="*/ 1322900 h 2581275"/>
                <a:gd name="connsiteX11" fmla="*/ 1679456 w 1983711"/>
                <a:gd name="connsiteY11" fmla="*/ 1050626 h 2581275"/>
                <a:gd name="connsiteX12" fmla="*/ 1407182 w 1983711"/>
                <a:gd name="connsiteY12" fmla="*/ 778352 h 2581275"/>
                <a:gd name="connsiteX13" fmla="*/ 788227 w 1983711"/>
                <a:gd name="connsiteY13" fmla="*/ 143269 h 2581275"/>
                <a:gd name="connsiteX14" fmla="*/ 515953 w 1983711"/>
                <a:gd name="connsiteY14" fmla="*/ 687817 h 2581275"/>
                <a:gd name="connsiteX15" fmla="*/ 1060501 w 1983711"/>
                <a:gd name="connsiteY15" fmla="*/ 687817 h 2581275"/>
                <a:gd name="connsiteX16" fmla="*/ 0 w 1983711"/>
                <a:gd name="connsiteY16" fmla="*/ 0 h 2581275"/>
                <a:gd name="connsiteX17" fmla="*/ 1983711 w 1983711"/>
                <a:gd name="connsiteY17" fmla="*/ 0 h 2581275"/>
                <a:gd name="connsiteX18" fmla="*/ 1983711 w 1983711"/>
                <a:gd name="connsiteY18" fmla="*/ 2581275 h 2581275"/>
                <a:gd name="connsiteX19" fmla="*/ 0 w 1983711"/>
                <a:gd name="connsiteY19"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83711" h="2581275">
                  <a:moveTo>
                    <a:pt x="1184923" y="1876130"/>
                  </a:moveTo>
                  <a:lnTo>
                    <a:pt x="1184923" y="2420678"/>
                  </a:lnTo>
                  <a:lnTo>
                    <a:pt x="1729471" y="2420678"/>
                  </a:lnTo>
                  <a:lnTo>
                    <a:pt x="1729471" y="1876130"/>
                  </a:lnTo>
                  <a:close/>
                  <a:moveTo>
                    <a:pt x="269819" y="1119700"/>
                  </a:moveTo>
                  <a:lnTo>
                    <a:pt x="269819" y="1664248"/>
                  </a:lnTo>
                  <a:lnTo>
                    <a:pt x="814367" y="1664248"/>
                  </a:lnTo>
                  <a:lnTo>
                    <a:pt x="814367" y="1119700"/>
                  </a:lnTo>
                  <a:close/>
                  <a:moveTo>
                    <a:pt x="1407182" y="778352"/>
                  </a:moveTo>
                  <a:cubicBezTo>
                    <a:pt x="1256809" y="778352"/>
                    <a:pt x="1134908" y="900253"/>
                    <a:pt x="1134908" y="1050626"/>
                  </a:cubicBezTo>
                  <a:cubicBezTo>
                    <a:pt x="1134908" y="1200999"/>
                    <a:pt x="1256809" y="1322900"/>
                    <a:pt x="1407182" y="1322900"/>
                  </a:cubicBezTo>
                  <a:cubicBezTo>
                    <a:pt x="1557555" y="1322900"/>
                    <a:pt x="1679456" y="1200999"/>
                    <a:pt x="1679456" y="1050626"/>
                  </a:cubicBezTo>
                  <a:cubicBezTo>
                    <a:pt x="1679456" y="900253"/>
                    <a:pt x="1557555" y="778352"/>
                    <a:pt x="1407182" y="778352"/>
                  </a:cubicBezTo>
                  <a:close/>
                  <a:moveTo>
                    <a:pt x="788227" y="143269"/>
                  </a:moveTo>
                  <a:lnTo>
                    <a:pt x="515953" y="687817"/>
                  </a:lnTo>
                  <a:lnTo>
                    <a:pt x="1060501" y="687817"/>
                  </a:lnTo>
                  <a:close/>
                  <a:moveTo>
                    <a:pt x="0" y="0"/>
                  </a:moveTo>
                  <a:lnTo>
                    <a:pt x="1983711" y="0"/>
                  </a:lnTo>
                  <a:lnTo>
                    <a:pt x="1983711" y="2581275"/>
                  </a:lnTo>
                  <a:lnTo>
                    <a:pt x="0" y="2581275"/>
                  </a:lnTo>
                  <a:close/>
                </a:path>
              </a:pathLst>
            </a:custGeom>
            <a:solidFill>
              <a:schemeClr val="accent2">
                <a:lumMod val="50000"/>
              </a:schemeClr>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grpSp>
        <p:nvGrpSpPr>
          <p:cNvPr id="20" name="Group 19">
            <a:extLst>
              <a:ext uri="{FF2B5EF4-FFF2-40B4-BE49-F238E27FC236}">
                <a16:creationId xmlns:a16="http://schemas.microsoft.com/office/drawing/2014/main" id="{2962974C-53AC-E3A4-0071-667EC666285F}"/>
              </a:ext>
              <a:ext uri="{C183D7F6-B498-43B3-948B-1728B52AA6E4}">
                <adec:decorative xmlns:adec="http://schemas.microsoft.com/office/drawing/2017/decorative" val="1"/>
              </a:ext>
            </a:extLst>
          </p:cNvPr>
          <p:cNvGrpSpPr/>
          <p:nvPr/>
        </p:nvGrpSpPr>
        <p:grpSpPr>
          <a:xfrm>
            <a:off x="7566856" y="2734295"/>
            <a:ext cx="1983711" cy="3087883"/>
            <a:chOff x="7566856" y="2734295"/>
            <a:chExt cx="1983711" cy="3087883"/>
          </a:xfrm>
        </p:grpSpPr>
        <p:sp>
          <p:nvSpPr>
            <p:cNvPr id="21" name="TextBox 20">
              <a:extLst>
                <a:ext uri="{FF2B5EF4-FFF2-40B4-BE49-F238E27FC236}">
                  <a16:creationId xmlns:a16="http://schemas.microsoft.com/office/drawing/2014/main" id="{423B3CD3-E581-B931-C6E7-CAD028B898E0}"/>
                </a:ext>
              </a:extLst>
            </p:cNvPr>
            <p:cNvSpPr txBox="1"/>
            <p:nvPr/>
          </p:nvSpPr>
          <p:spPr>
            <a:xfrm>
              <a:off x="7761496" y="5575957"/>
              <a:ext cx="876843"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Individual</a:t>
              </a:r>
            </a:p>
          </p:txBody>
        </p:sp>
        <p:sp>
          <p:nvSpPr>
            <p:cNvPr id="22" name="Freeform: Shape 21" descr="Individual defense shape">
              <a:extLst>
                <a:ext uri="{FF2B5EF4-FFF2-40B4-BE49-F238E27FC236}">
                  <a16:creationId xmlns:a16="http://schemas.microsoft.com/office/drawing/2014/main" id="{E75415FB-D84D-A892-A517-92AD2AE4DA60}"/>
                </a:ext>
              </a:extLst>
            </p:cNvPr>
            <p:cNvSpPr/>
            <p:nvPr/>
          </p:nvSpPr>
          <p:spPr bwMode="auto">
            <a:xfrm>
              <a:off x="7566856" y="2734295"/>
              <a:ext cx="1983711" cy="2581275"/>
            </a:xfrm>
            <a:custGeom>
              <a:avLst/>
              <a:gdLst>
                <a:gd name="connsiteX0" fmla="*/ 494565 w 1983711"/>
                <a:gd name="connsiteY0" fmla="*/ 1865218 h 2581275"/>
                <a:gd name="connsiteX1" fmla="*/ 215662 w 1983711"/>
                <a:gd name="connsiteY1" fmla="*/ 2144121 h 2581275"/>
                <a:gd name="connsiteX2" fmla="*/ 494565 w 1983711"/>
                <a:gd name="connsiteY2" fmla="*/ 2423024 h 2581275"/>
                <a:gd name="connsiteX3" fmla="*/ 773468 w 1983711"/>
                <a:gd name="connsiteY3" fmla="*/ 2144121 h 2581275"/>
                <a:gd name="connsiteX4" fmla="*/ 494565 w 1983711"/>
                <a:gd name="connsiteY4" fmla="*/ 1865218 h 2581275"/>
                <a:gd name="connsiteX5" fmla="*/ 1258815 w 1983711"/>
                <a:gd name="connsiteY5" fmla="*/ 1400395 h 2581275"/>
                <a:gd name="connsiteX6" fmla="*/ 1006073 w 1983711"/>
                <a:gd name="connsiteY6" fmla="*/ 1653137 h 2581275"/>
                <a:gd name="connsiteX7" fmla="*/ 1258815 w 1983711"/>
                <a:gd name="connsiteY7" fmla="*/ 1905878 h 2581275"/>
                <a:gd name="connsiteX8" fmla="*/ 1511556 w 1983711"/>
                <a:gd name="connsiteY8" fmla="*/ 1653137 h 2581275"/>
                <a:gd name="connsiteX9" fmla="*/ 912464 w 1983711"/>
                <a:gd name="connsiteY9" fmla="*/ 583861 h 2581275"/>
                <a:gd name="connsiteX10" fmla="*/ 607202 w 1983711"/>
                <a:gd name="connsiteY10" fmla="*/ 1110175 h 2581275"/>
                <a:gd name="connsiteX11" fmla="*/ 1217726 w 1983711"/>
                <a:gd name="connsiteY11" fmla="*/ 1110175 h 2581275"/>
                <a:gd name="connsiteX12" fmla="*/ 1343842 w 1983711"/>
                <a:gd name="connsiteY12" fmla="*/ 214825 h 2581275"/>
                <a:gd name="connsiteX13" fmla="*/ 1258814 w 1983711"/>
                <a:gd name="connsiteY13" fmla="*/ 384881 h 2581275"/>
                <a:gd name="connsiteX14" fmla="*/ 1343842 w 1983711"/>
                <a:gd name="connsiteY14" fmla="*/ 554937 h 2581275"/>
                <a:gd name="connsiteX15" fmla="*/ 1568316 w 1983711"/>
                <a:gd name="connsiteY15" fmla="*/ 554937 h 2581275"/>
                <a:gd name="connsiteX16" fmla="*/ 1653344 w 1983711"/>
                <a:gd name="connsiteY16" fmla="*/ 384881 h 2581275"/>
                <a:gd name="connsiteX17" fmla="*/ 1568316 w 1983711"/>
                <a:gd name="connsiteY17" fmla="*/ 214825 h 2581275"/>
                <a:gd name="connsiteX18" fmla="*/ 384782 w 1983711"/>
                <a:gd name="connsiteY18" fmla="*/ 160266 h 2581275"/>
                <a:gd name="connsiteX19" fmla="*/ 237859 w 1983711"/>
                <a:gd name="connsiteY19" fmla="*/ 307189 h 2581275"/>
                <a:gd name="connsiteX20" fmla="*/ 384782 w 1983711"/>
                <a:gd name="connsiteY20" fmla="*/ 454112 h 2581275"/>
                <a:gd name="connsiteX21" fmla="*/ 531705 w 1983711"/>
                <a:gd name="connsiteY21" fmla="*/ 307189 h 2581275"/>
                <a:gd name="connsiteX22" fmla="*/ 384782 w 1983711"/>
                <a:gd name="connsiteY22" fmla="*/ 160266 h 2581275"/>
                <a:gd name="connsiteX23" fmla="*/ 0 w 1983711"/>
                <a:gd name="connsiteY23" fmla="*/ 0 h 2581275"/>
                <a:gd name="connsiteX24" fmla="*/ 1983711 w 1983711"/>
                <a:gd name="connsiteY24" fmla="*/ 0 h 2581275"/>
                <a:gd name="connsiteX25" fmla="*/ 1983711 w 1983711"/>
                <a:gd name="connsiteY25" fmla="*/ 2581275 h 2581275"/>
                <a:gd name="connsiteX26" fmla="*/ 0 w 1983711"/>
                <a:gd name="connsiteY26"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83711" h="2581275">
                  <a:moveTo>
                    <a:pt x="494565" y="1865218"/>
                  </a:moveTo>
                  <a:cubicBezTo>
                    <a:pt x="340531" y="1865218"/>
                    <a:pt x="215662" y="1990087"/>
                    <a:pt x="215662" y="2144121"/>
                  </a:cubicBezTo>
                  <a:cubicBezTo>
                    <a:pt x="215662" y="2298155"/>
                    <a:pt x="340531" y="2423024"/>
                    <a:pt x="494565" y="2423024"/>
                  </a:cubicBezTo>
                  <a:cubicBezTo>
                    <a:pt x="648599" y="2423024"/>
                    <a:pt x="773468" y="2298155"/>
                    <a:pt x="773468" y="2144121"/>
                  </a:cubicBezTo>
                  <a:cubicBezTo>
                    <a:pt x="773468" y="1990087"/>
                    <a:pt x="648599" y="1865218"/>
                    <a:pt x="494565" y="1865218"/>
                  </a:cubicBezTo>
                  <a:close/>
                  <a:moveTo>
                    <a:pt x="1258815" y="1400395"/>
                  </a:moveTo>
                  <a:lnTo>
                    <a:pt x="1006073" y="1653137"/>
                  </a:lnTo>
                  <a:lnTo>
                    <a:pt x="1258815" y="1905878"/>
                  </a:lnTo>
                  <a:lnTo>
                    <a:pt x="1511556" y="1653137"/>
                  </a:lnTo>
                  <a:close/>
                  <a:moveTo>
                    <a:pt x="912464" y="583861"/>
                  </a:moveTo>
                  <a:lnTo>
                    <a:pt x="607202" y="1110175"/>
                  </a:lnTo>
                  <a:lnTo>
                    <a:pt x="1217726" y="1110175"/>
                  </a:lnTo>
                  <a:close/>
                  <a:moveTo>
                    <a:pt x="1343842" y="214825"/>
                  </a:moveTo>
                  <a:lnTo>
                    <a:pt x="1258814" y="384881"/>
                  </a:lnTo>
                  <a:lnTo>
                    <a:pt x="1343842" y="554937"/>
                  </a:lnTo>
                  <a:lnTo>
                    <a:pt x="1568316" y="554937"/>
                  </a:lnTo>
                  <a:lnTo>
                    <a:pt x="1653344" y="384881"/>
                  </a:lnTo>
                  <a:lnTo>
                    <a:pt x="1568316" y="214825"/>
                  </a:lnTo>
                  <a:close/>
                  <a:moveTo>
                    <a:pt x="384782" y="160266"/>
                  </a:moveTo>
                  <a:cubicBezTo>
                    <a:pt x="303639" y="160266"/>
                    <a:pt x="237859" y="226046"/>
                    <a:pt x="237859" y="307189"/>
                  </a:cubicBezTo>
                  <a:cubicBezTo>
                    <a:pt x="237859" y="388332"/>
                    <a:pt x="303639" y="454112"/>
                    <a:pt x="384782" y="454112"/>
                  </a:cubicBezTo>
                  <a:cubicBezTo>
                    <a:pt x="465925" y="454112"/>
                    <a:pt x="531705" y="388332"/>
                    <a:pt x="531705" y="307189"/>
                  </a:cubicBezTo>
                  <a:cubicBezTo>
                    <a:pt x="531705" y="226046"/>
                    <a:pt x="465925" y="160266"/>
                    <a:pt x="384782" y="160266"/>
                  </a:cubicBezTo>
                  <a:close/>
                  <a:moveTo>
                    <a:pt x="0" y="0"/>
                  </a:moveTo>
                  <a:lnTo>
                    <a:pt x="1983711" y="0"/>
                  </a:lnTo>
                  <a:lnTo>
                    <a:pt x="1983711" y="2581275"/>
                  </a:lnTo>
                  <a:lnTo>
                    <a:pt x="0" y="2581275"/>
                  </a:lnTo>
                  <a:close/>
                </a:path>
              </a:pathLst>
            </a:custGeom>
            <a:solidFill>
              <a:schemeClr val="accent2"/>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24" name="Group 23">
            <a:extLst>
              <a:ext uri="{FF2B5EF4-FFF2-40B4-BE49-F238E27FC236}">
                <a16:creationId xmlns:a16="http://schemas.microsoft.com/office/drawing/2014/main" id="{7FABB5CD-E403-BA77-576A-34FD819D425C}"/>
              </a:ext>
              <a:ext uri="{C183D7F6-B498-43B3-948B-1728B52AA6E4}">
                <adec:decorative xmlns:adec="http://schemas.microsoft.com/office/drawing/2017/decorative" val="1"/>
              </a:ext>
            </a:extLst>
          </p:cNvPr>
          <p:cNvGrpSpPr/>
          <p:nvPr/>
        </p:nvGrpSpPr>
        <p:grpSpPr>
          <a:xfrm>
            <a:off x="8698003" y="2734295"/>
            <a:ext cx="1983711" cy="3087883"/>
            <a:chOff x="8698003" y="2734295"/>
            <a:chExt cx="1983711" cy="3087883"/>
          </a:xfrm>
        </p:grpSpPr>
        <p:sp>
          <p:nvSpPr>
            <p:cNvPr id="37" name="TextBox 36">
              <a:extLst>
                <a:ext uri="{FF2B5EF4-FFF2-40B4-BE49-F238E27FC236}">
                  <a16:creationId xmlns:a16="http://schemas.microsoft.com/office/drawing/2014/main" id="{4D1FF848-7BFD-440C-59F4-67E09655B41B}"/>
                </a:ext>
              </a:extLst>
            </p:cNvPr>
            <p:cNvSpPr txBox="1"/>
            <p:nvPr/>
          </p:nvSpPr>
          <p:spPr>
            <a:xfrm>
              <a:off x="8914742" y="5575957"/>
              <a:ext cx="817211"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Technical</a:t>
              </a:r>
            </a:p>
          </p:txBody>
        </p:sp>
        <p:sp>
          <p:nvSpPr>
            <p:cNvPr id="38" name="Freeform: Shape 37" descr="Technical defense shape">
              <a:extLst>
                <a:ext uri="{FF2B5EF4-FFF2-40B4-BE49-F238E27FC236}">
                  <a16:creationId xmlns:a16="http://schemas.microsoft.com/office/drawing/2014/main" id="{D1615BA5-D5B8-F64B-9AC4-9BD00248B577}"/>
                </a:ext>
              </a:extLst>
            </p:cNvPr>
            <p:cNvSpPr/>
            <p:nvPr/>
          </p:nvSpPr>
          <p:spPr bwMode="auto">
            <a:xfrm>
              <a:off x="8698003" y="2734295"/>
              <a:ext cx="1983711" cy="2581275"/>
            </a:xfrm>
            <a:custGeom>
              <a:avLst/>
              <a:gdLst>
                <a:gd name="connsiteX0" fmla="*/ 1301453 w 1983711"/>
                <a:gd name="connsiteY0" fmla="*/ 1840438 h 2581275"/>
                <a:gd name="connsiteX1" fmla="*/ 1204878 w 1983711"/>
                <a:gd name="connsiteY1" fmla="*/ 2226736 h 2581275"/>
                <a:gd name="connsiteX2" fmla="*/ 1622080 w 1983711"/>
                <a:gd name="connsiteY2" fmla="*/ 2226736 h 2581275"/>
                <a:gd name="connsiteX3" fmla="*/ 1718654 w 1983711"/>
                <a:gd name="connsiteY3" fmla="*/ 1840438 h 2581275"/>
                <a:gd name="connsiteX4" fmla="*/ 596893 w 1983711"/>
                <a:gd name="connsiteY4" fmla="*/ 1290637 h 2581275"/>
                <a:gd name="connsiteX5" fmla="*/ 341222 w 1983711"/>
                <a:gd name="connsiteY5" fmla="*/ 1731449 h 2581275"/>
                <a:gd name="connsiteX6" fmla="*/ 852564 w 1983711"/>
                <a:gd name="connsiteY6" fmla="*/ 1731449 h 2581275"/>
                <a:gd name="connsiteX7" fmla="*/ 1039847 w 1983711"/>
                <a:gd name="connsiteY7" fmla="*/ 580700 h 2581275"/>
                <a:gd name="connsiteX8" fmla="*/ 741772 w 1983711"/>
                <a:gd name="connsiteY8" fmla="*/ 878775 h 2581275"/>
                <a:gd name="connsiteX9" fmla="*/ 1039847 w 1983711"/>
                <a:gd name="connsiteY9" fmla="*/ 1176850 h 2581275"/>
                <a:gd name="connsiteX10" fmla="*/ 1337922 w 1983711"/>
                <a:gd name="connsiteY10" fmla="*/ 878775 h 2581275"/>
                <a:gd name="connsiteX11" fmla="*/ 1039847 w 1983711"/>
                <a:gd name="connsiteY11" fmla="*/ 580700 h 2581275"/>
                <a:gd name="connsiteX12" fmla="*/ 1498975 w 1983711"/>
                <a:gd name="connsiteY12" fmla="*/ 143269 h 2581275"/>
                <a:gd name="connsiteX13" fmla="*/ 1498975 w 1983711"/>
                <a:gd name="connsiteY13" fmla="*/ 434851 h 2581275"/>
                <a:gd name="connsiteX14" fmla="*/ 1790557 w 1983711"/>
                <a:gd name="connsiteY14" fmla="*/ 434851 h 2581275"/>
                <a:gd name="connsiteX15" fmla="*/ 1790557 w 1983711"/>
                <a:gd name="connsiteY15" fmla="*/ 143269 h 2581275"/>
                <a:gd name="connsiteX16" fmla="*/ 0 w 1983711"/>
                <a:gd name="connsiteY16" fmla="*/ 0 h 2581275"/>
                <a:gd name="connsiteX17" fmla="*/ 1983711 w 1983711"/>
                <a:gd name="connsiteY17" fmla="*/ 0 h 2581275"/>
                <a:gd name="connsiteX18" fmla="*/ 1983711 w 1983711"/>
                <a:gd name="connsiteY18" fmla="*/ 2581275 h 2581275"/>
                <a:gd name="connsiteX19" fmla="*/ 0 w 1983711"/>
                <a:gd name="connsiteY19"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83711" h="2581275">
                  <a:moveTo>
                    <a:pt x="1301453" y="1840438"/>
                  </a:moveTo>
                  <a:lnTo>
                    <a:pt x="1204878" y="2226736"/>
                  </a:lnTo>
                  <a:lnTo>
                    <a:pt x="1622080" y="2226736"/>
                  </a:lnTo>
                  <a:lnTo>
                    <a:pt x="1718654" y="1840438"/>
                  </a:lnTo>
                  <a:close/>
                  <a:moveTo>
                    <a:pt x="596893" y="1290637"/>
                  </a:moveTo>
                  <a:lnTo>
                    <a:pt x="341222" y="1731449"/>
                  </a:lnTo>
                  <a:lnTo>
                    <a:pt x="852564" y="1731449"/>
                  </a:lnTo>
                  <a:close/>
                  <a:moveTo>
                    <a:pt x="1039847" y="580700"/>
                  </a:moveTo>
                  <a:cubicBezTo>
                    <a:pt x="875225" y="580700"/>
                    <a:pt x="741772" y="714153"/>
                    <a:pt x="741772" y="878775"/>
                  </a:cubicBezTo>
                  <a:cubicBezTo>
                    <a:pt x="741772" y="1043397"/>
                    <a:pt x="875225" y="1176850"/>
                    <a:pt x="1039847" y="1176850"/>
                  </a:cubicBezTo>
                  <a:cubicBezTo>
                    <a:pt x="1204469" y="1176850"/>
                    <a:pt x="1337922" y="1043397"/>
                    <a:pt x="1337922" y="878775"/>
                  </a:cubicBezTo>
                  <a:cubicBezTo>
                    <a:pt x="1337922" y="714153"/>
                    <a:pt x="1204469" y="580700"/>
                    <a:pt x="1039847" y="580700"/>
                  </a:cubicBezTo>
                  <a:close/>
                  <a:moveTo>
                    <a:pt x="1498975" y="143269"/>
                  </a:moveTo>
                  <a:lnTo>
                    <a:pt x="1498975" y="434851"/>
                  </a:lnTo>
                  <a:lnTo>
                    <a:pt x="1790557" y="434851"/>
                  </a:lnTo>
                  <a:lnTo>
                    <a:pt x="1790557" y="143269"/>
                  </a:lnTo>
                  <a:close/>
                  <a:moveTo>
                    <a:pt x="0" y="0"/>
                  </a:moveTo>
                  <a:lnTo>
                    <a:pt x="1983711" y="0"/>
                  </a:lnTo>
                  <a:lnTo>
                    <a:pt x="1983711" y="2581275"/>
                  </a:lnTo>
                  <a:lnTo>
                    <a:pt x="0" y="2581275"/>
                  </a:lnTo>
                  <a:close/>
                </a:path>
              </a:pathLst>
            </a:custGeom>
            <a:solidFill>
              <a:schemeClr val="accent2">
                <a:lumMod val="50000"/>
              </a:schemeClr>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39" name="Group 38">
            <a:extLst>
              <a:ext uri="{FF2B5EF4-FFF2-40B4-BE49-F238E27FC236}">
                <a16:creationId xmlns:a16="http://schemas.microsoft.com/office/drawing/2014/main" id="{D9C8092F-AFAE-29D9-2640-908E8DDA2B64}"/>
              </a:ext>
              <a:ext uri="{C183D7F6-B498-43B3-948B-1728B52AA6E4}">
                <adec:decorative xmlns:adec="http://schemas.microsoft.com/office/drawing/2017/decorative" val="1"/>
              </a:ext>
            </a:extLst>
          </p:cNvPr>
          <p:cNvGrpSpPr/>
          <p:nvPr/>
        </p:nvGrpSpPr>
        <p:grpSpPr>
          <a:xfrm>
            <a:off x="1390650" y="4054020"/>
            <a:ext cx="3552825" cy="1437200"/>
            <a:chOff x="1390650" y="4054020"/>
            <a:chExt cx="3552825" cy="1437200"/>
          </a:xfrm>
        </p:grpSpPr>
        <p:sp>
          <p:nvSpPr>
            <p:cNvPr id="40" name="Freeform: Shape 39" descr="Red line">
              <a:extLst>
                <a:ext uri="{FF2B5EF4-FFF2-40B4-BE49-F238E27FC236}">
                  <a16:creationId xmlns:a16="http://schemas.microsoft.com/office/drawing/2014/main" id="{1A95570D-AA63-6BE5-F03B-D214EDCF6CF3}"/>
                </a:ext>
              </a:extLst>
            </p:cNvPr>
            <p:cNvSpPr/>
            <p:nvPr/>
          </p:nvSpPr>
          <p:spPr bwMode="auto">
            <a:xfrm>
              <a:off x="1390650" y="4054020"/>
              <a:ext cx="720497" cy="98425"/>
            </a:xfrm>
            <a:custGeom>
              <a:avLst/>
              <a:gdLst>
                <a:gd name="connsiteX0" fmla="*/ 0 w 374650"/>
                <a:gd name="connsiteY0" fmla="*/ 0 h 57150"/>
                <a:gd name="connsiteX1" fmla="*/ 374650 w 374650"/>
                <a:gd name="connsiteY1" fmla="*/ 57150 h 57150"/>
              </a:gdLst>
              <a:ahLst/>
              <a:cxnLst>
                <a:cxn ang="0">
                  <a:pos x="connsiteX0" y="connsiteY0"/>
                </a:cxn>
                <a:cxn ang="0">
                  <a:pos x="connsiteX1" y="connsiteY1"/>
                </a:cxn>
              </a:cxnLst>
              <a:rect l="l" t="t" r="r" b="b"/>
              <a:pathLst>
                <a:path w="374650" h="57150">
                  <a:moveTo>
                    <a:pt x="0" y="0"/>
                  </a:moveTo>
                  <a:lnTo>
                    <a:pt x="374650" y="57150"/>
                  </a:lnTo>
                </a:path>
              </a:pathLst>
            </a:cu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1" name="Freeform: Shape 40" descr="Red line">
              <a:extLst>
                <a:ext uri="{FF2B5EF4-FFF2-40B4-BE49-F238E27FC236}">
                  <a16:creationId xmlns:a16="http://schemas.microsoft.com/office/drawing/2014/main" id="{9BF3204C-B83E-8763-0B47-34EEB0E7AC6C}"/>
                </a:ext>
              </a:extLst>
            </p:cNvPr>
            <p:cNvSpPr/>
            <p:nvPr/>
          </p:nvSpPr>
          <p:spPr bwMode="auto">
            <a:xfrm>
              <a:off x="2317522" y="4177845"/>
              <a:ext cx="1053306" cy="147638"/>
            </a:xfrm>
            <a:custGeom>
              <a:avLst/>
              <a:gdLst>
                <a:gd name="connsiteX0" fmla="*/ 0 w 1041400"/>
                <a:gd name="connsiteY0" fmla="*/ 0 h 152400"/>
                <a:gd name="connsiteX1" fmla="*/ 1041400 w 1041400"/>
                <a:gd name="connsiteY1" fmla="*/ 152400 h 152400"/>
              </a:gdLst>
              <a:ahLst/>
              <a:cxnLst>
                <a:cxn ang="0">
                  <a:pos x="connsiteX0" y="connsiteY0"/>
                </a:cxn>
                <a:cxn ang="0">
                  <a:pos x="connsiteX1" y="connsiteY1"/>
                </a:cxn>
              </a:cxnLst>
              <a:rect l="l" t="t" r="r" b="b"/>
              <a:pathLst>
                <a:path w="1041400" h="152400">
                  <a:moveTo>
                    <a:pt x="0" y="0"/>
                  </a:moveTo>
                  <a:lnTo>
                    <a:pt x="1041400" y="152400"/>
                  </a:lnTo>
                </a:path>
              </a:pathLst>
            </a:cu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2" name="Freeform: Shape 41" descr="Red line">
              <a:extLst>
                <a:ext uri="{FF2B5EF4-FFF2-40B4-BE49-F238E27FC236}">
                  <a16:creationId xmlns:a16="http://schemas.microsoft.com/office/drawing/2014/main" id="{95933643-BA70-5FF9-AB59-61980A69C255}"/>
                </a:ext>
              </a:extLst>
            </p:cNvPr>
            <p:cNvSpPr/>
            <p:nvPr/>
          </p:nvSpPr>
          <p:spPr bwMode="auto">
            <a:xfrm>
              <a:off x="3575615" y="4346913"/>
              <a:ext cx="1265465" cy="183355"/>
            </a:xfrm>
            <a:custGeom>
              <a:avLst/>
              <a:gdLst>
                <a:gd name="connsiteX0" fmla="*/ 0 w 1003300"/>
                <a:gd name="connsiteY0" fmla="*/ 0 h 133350"/>
                <a:gd name="connsiteX1" fmla="*/ 1003300 w 1003300"/>
                <a:gd name="connsiteY1" fmla="*/ 133350 h 133350"/>
                <a:gd name="connsiteX0" fmla="*/ 0 w 1003300"/>
                <a:gd name="connsiteY0" fmla="*/ 0 h 120799"/>
                <a:gd name="connsiteX1" fmla="*/ 1003300 w 1003300"/>
                <a:gd name="connsiteY1" fmla="*/ 120799 h 120799"/>
              </a:gdLst>
              <a:ahLst/>
              <a:cxnLst>
                <a:cxn ang="0">
                  <a:pos x="connsiteX0" y="connsiteY0"/>
                </a:cxn>
                <a:cxn ang="0">
                  <a:pos x="connsiteX1" y="connsiteY1"/>
                </a:cxn>
              </a:cxnLst>
              <a:rect l="l" t="t" r="r" b="b"/>
              <a:pathLst>
                <a:path w="1003300" h="120799">
                  <a:moveTo>
                    <a:pt x="0" y="0"/>
                  </a:moveTo>
                  <a:lnTo>
                    <a:pt x="1003300" y="120799"/>
                  </a:lnTo>
                </a:path>
              </a:pathLst>
            </a:custGeom>
            <a:noFill/>
            <a:ln w="19050">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Freeform: Shape 42" descr="Red line">
              <a:extLst>
                <a:ext uri="{FF2B5EF4-FFF2-40B4-BE49-F238E27FC236}">
                  <a16:creationId xmlns:a16="http://schemas.microsoft.com/office/drawing/2014/main" id="{FAAAC1D5-C1E8-52DB-D13C-CE7180D11A04}"/>
                </a:ext>
              </a:extLst>
            </p:cNvPr>
            <p:cNvSpPr/>
            <p:nvPr/>
          </p:nvSpPr>
          <p:spPr bwMode="auto">
            <a:xfrm>
              <a:off x="3781425" y="4530270"/>
              <a:ext cx="1162050" cy="960950"/>
            </a:xfrm>
            <a:custGeom>
              <a:avLst/>
              <a:gdLst>
                <a:gd name="connsiteX0" fmla="*/ 1162050 w 1162050"/>
                <a:gd name="connsiteY0" fmla="*/ 0 h 866775"/>
                <a:gd name="connsiteX1" fmla="*/ 0 w 1162050"/>
                <a:gd name="connsiteY1" fmla="*/ 866775 h 866775"/>
              </a:gdLst>
              <a:ahLst/>
              <a:cxnLst>
                <a:cxn ang="0">
                  <a:pos x="connsiteX0" y="connsiteY0"/>
                </a:cxn>
                <a:cxn ang="0">
                  <a:pos x="connsiteX1" y="connsiteY1"/>
                </a:cxn>
              </a:cxnLst>
              <a:rect l="l" t="t" r="r" b="b"/>
              <a:pathLst>
                <a:path w="1162050" h="866775">
                  <a:moveTo>
                    <a:pt x="1162050" y="0"/>
                  </a:moveTo>
                  <a:lnTo>
                    <a:pt x="0" y="866775"/>
                  </a:lnTo>
                </a:path>
              </a:pathLst>
            </a:custGeom>
            <a:noFill/>
            <a:ln w="19050">
              <a:solidFill>
                <a:srgbClr val="D83B0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B88BAEDE-0877-01B7-A140-87B41D62E6FE}"/>
              </a:ext>
              <a:ext uri="{C183D7F6-B498-43B3-948B-1728B52AA6E4}">
                <adec:decorative xmlns:adec="http://schemas.microsoft.com/office/drawing/2017/decorative" val="1"/>
              </a:ext>
            </a:extLst>
          </p:cNvPr>
          <p:cNvGrpSpPr/>
          <p:nvPr/>
        </p:nvGrpSpPr>
        <p:grpSpPr>
          <a:xfrm>
            <a:off x="4397613" y="2734295"/>
            <a:ext cx="1983711" cy="3087883"/>
            <a:chOff x="4397613" y="2734295"/>
            <a:chExt cx="1983711" cy="3087883"/>
          </a:xfrm>
        </p:grpSpPr>
        <p:sp>
          <p:nvSpPr>
            <p:cNvPr id="52" name="TextBox 51">
              <a:extLst>
                <a:ext uri="{FF2B5EF4-FFF2-40B4-BE49-F238E27FC236}">
                  <a16:creationId xmlns:a16="http://schemas.microsoft.com/office/drawing/2014/main" id="{2AA09B3B-D09B-2117-C9E4-5C8DF9192E5C}"/>
                </a:ext>
              </a:extLst>
            </p:cNvPr>
            <p:cNvSpPr txBox="1"/>
            <p:nvPr/>
          </p:nvSpPr>
          <p:spPr>
            <a:xfrm>
              <a:off x="4600844" y="5575957"/>
              <a:ext cx="931345"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Profession</a:t>
              </a:r>
            </a:p>
          </p:txBody>
        </p:sp>
        <p:sp>
          <p:nvSpPr>
            <p:cNvPr id="53" name="Freeform: Shape 52" descr="Profession defense shape">
              <a:extLst>
                <a:ext uri="{FF2B5EF4-FFF2-40B4-BE49-F238E27FC236}">
                  <a16:creationId xmlns:a16="http://schemas.microsoft.com/office/drawing/2014/main" id="{73A940CE-2185-C331-55BF-7B7A8AEAC10F}"/>
                </a:ext>
              </a:extLst>
            </p:cNvPr>
            <p:cNvSpPr/>
            <p:nvPr/>
          </p:nvSpPr>
          <p:spPr bwMode="auto">
            <a:xfrm>
              <a:off x="4397613" y="2734295"/>
              <a:ext cx="1983711" cy="2581275"/>
            </a:xfrm>
            <a:custGeom>
              <a:avLst/>
              <a:gdLst>
                <a:gd name="connsiteX0" fmla="*/ 597281 w 1983711"/>
                <a:gd name="connsiteY0" fmla="*/ 1752619 h 2581275"/>
                <a:gd name="connsiteX1" fmla="*/ 387350 w 1983711"/>
                <a:gd name="connsiteY1" fmla="*/ 2114569 h 2581275"/>
                <a:gd name="connsiteX2" fmla="*/ 807212 w 1983711"/>
                <a:gd name="connsiteY2" fmla="*/ 2114569 h 2581275"/>
                <a:gd name="connsiteX3" fmla="*/ 1496786 w 1983711"/>
                <a:gd name="connsiteY3" fmla="*/ 1524000 h 2581275"/>
                <a:gd name="connsiteX4" fmla="*/ 1210811 w 1983711"/>
                <a:gd name="connsiteY4" fmla="*/ 1809975 h 2581275"/>
                <a:gd name="connsiteX5" fmla="*/ 1496786 w 1983711"/>
                <a:gd name="connsiteY5" fmla="*/ 2095950 h 2581275"/>
                <a:gd name="connsiteX6" fmla="*/ 1782761 w 1983711"/>
                <a:gd name="connsiteY6" fmla="*/ 1809975 h 2581275"/>
                <a:gd name="connsiteX7" fmla="*/ 1496786 w 1983711"/>
                <a:gd name="connsiteY7" fmla="*/ 1524000 h 2581275"/>
                <a:gd name="connsiteX8" fmla="*/ 785624 w 1983711"/>
                <a:gd name="connsiteY8" fmla="*/ 802200 h 2581275"/>
                <a:gd name="connsiteX9" fmla="*/ 785624 w 1983711"/>
                <a:gd name="connsiteY9" fmla="*/ 1305977 h 2581275"/>
                <a:gd name="connsiteX10" fmla="*/ 1289401 w 1983711"/>
                <a:gd name="connsiteY10" fmla="*/ 1305977 h 2581275"/>
                <a:gd name="connsiteX11" fmla="*/ 1289401 w 1983711"/>
                <a:gd name="connsiteY11" fmla="*/ 802200 h 2581275"/>
                <a:gd name="connsiteX12" fmla="*/ 1516685 w 1983711"/>
                <a:gd name="connsiteY12" fmla="*/ 143269 h 2581275"/>
                <a:gd name="connsiteX13" fmla="*/ 1516685 w 1983711"/>
                <a:gd name="connsiteY13" fmla="*/ 379131 h 2581275"/>
                <a:gd name="connsiteX14" fmla="*/ 1752547 w 1983711"/>
                <a:gd name="connsiteY14" fmla="*/ 379131 h 2581275"/>
                <a:gd name="connsiteX15" fmla="*/ 1752547 w 1983711"/>
                <a:gd name="connsiteY15" fmla="*/ 143269 h 2581275"/>
                <a:gd name="connsiteX16" fmla="*/ 413511 w 1983711"/>
                <a:gd name="connsiteY16" fmla="*/ 143269 h 2581275"/>
                <a:gd name="connsiteX17" fmla="*/ 229794 w 1983711"/>
                <a:gd name="connsiteY17" fmla="*/ 326986 h 2581275"/>
                <a:gd name="connsiteX18" fmla="*/ 413511 w 1983711"/>
                <a:gd name="connsiteY18" fmla="*/ 510703 h 2581275"/>
                <a:gd name="connsiteX19" fmla="*/ 597228 w 1983711"/>
                <a:gd name="connsiteY19" fmla="*/ 326986 h 2581275"/>
                <a:gd name="connsiteX20" fmla="*/ 413511 w 1983711"/>
                <a:gd name="connsiteY20" fmla="*/ 143269 h 2581275"/>
                <a:gd name="connsiteX21" fmla="*/ 0 w 1983711"/>
                <a:gd name="connsiteY21" fmla="*/ 0 h 2581275"/>
                <a:gd name="connsiteX22" fmla="*/ 1983711 w 1983711"/>
                <a:gd name="connsiteY22" fmla="*/ 0 h 2581275"/>
                <a:gd name="connsiteX23" fmla="*/ 1983711 w 1983711"/>
                <a:gd name="connsiteY23" fmla="*/ 2581275 h 2581275"/>
                <a:gd name="connsiteX24" fmla="*/ 0 w 1983711"/>
                <a:gd name="connsiteY24"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3711" h="2581275">
                  <a:moveTo>
                    <a:pt x="597281" y="1752619"/>
                  </a:moveTo>
                  <a:lnTo>
                    <a:pt x="387350" y="2114569"/>
                  </a:lnTo>
                  <a:lnTo>
                    <a:pt x="807212" y="2114569"/>
                  </a:lnTo>
                  <a:close/>
                  <a:moveTo>
                    <a:pt x="1496786" y="1524000"/>
                  </a:moveTo>
                  <a:cubicBezTo>
                    <a:pt x="1338846" y="1524000"/>
                    <a:pt x="1210811" y="1652035"/>
                    <a:pt x="1210811" y="1809975"/>
                  </a:cubicBezTo>
                  <a:cubicBezTo>
                    <a:pt x="1210811" y="1967915"/>
                    <a:pt x="1338846" y="2095950"/>
                    <a:pt x="1496786" y="2095950"/>
                  </a:cubicBezTo>
                  <a:cubicBezTo>
                    <a:pt x="1654726" y="2095950"/>
                    <a:pt x="1782761" y="1967915"/>
                    <a:pt x="1782761" y="1809975"/>
                  </a:cubicBezTo>
                  <a:cubicBezTo>
                    <a:pt x="1782761" y="1652035"/>
                    <a:pt x="1654726" y="1524000"/>
                    <a:pt x="1496786" y="1524000"/>
                  </a:cubicBezTo>
                  <a:close/>
                  <a:moveTo>
                    <a:pt x="785624" y="802200"/>
                  </a:moveTo>
                  <a:lnTo>
                    <a:pt x="785624" y="1305977"/>
                  </a:lnTo>
                  <a:lnTo>
                    <a:pt x="1289401" y="1305977"/>
                  </a:lnTo>
                  <a:lnTo>
                    <a:pt x="1289401" y="802200"/>
                  </a:lnTo>
                  <a:close/>
                  <a:moveTo>
                    <a:pt x="1516685" y="143269"/>
                  </a:moveTo>
                  <a:lnTo>
                    <a:pt x="1516685" y="379131"/>
                  </a:lnTo>
                  <a:lnTo>
                    <a:pt x="1752547" y="379131"/>
                  </a:lnTo>
                  <a:lnTo>
                    <a:pt x="1752547" y="143269"/>
                  </a:lnTo>
                  <a:close/>
                  <a:moveTo>
                    <a:pt x="413511" y="143269"/>
                  </a:moveTo>
                  <a:cubicBezTo>
                    <a:pt x="312047" y="143269"/>
                    <a:pt x="229794" y="225522"/>
                    <a:pt x="229794" y="326986"/>
                  </a:cubicBezTo>
                  <a:cubicBezTo>
                    <a:pt x="229794" y="428450"/>
                    <a:pt x="312047" y="510703"/>
                    <a:pt x="413511" y="510703"/>
                  </a:cubicBezTo>
                  <a:cubicBezTo>
                    <a:pt x="514975" y="510703"/>
                    <a:pt x="597228" y="428450"/>
                    <a:pt x="597228" y="326986"/>
                  </a:cubicBezTo>
                  <a:cubicBezTo>
                    <a:pt x="597228" y="225522"/>
                    <a:pt x="514975" y="143269"/>
                    <a:pt x="413511" y="143269"/>
                  </a:cubicBezTo>
                  <a:close/>
                  <a:moveTo>
                    <a:pt x="0" y="0"/>
                  </a:moveTo>
                  <a:lnTo>
                    <a:pt x="1983711" y="0"/>
                  </a:lnTo>
                  <a:lnTo>
                    <a:pt x="1983711" y="2581275"/>
                  </a:lnTo>
                  <a:lnTo>
                    <a:pt x="0" y="2581275"/>
                  </a:lnTo>
                  <a:close/>
                </a:path>
              </a:pathLst>
            </a:custGeom>
            <a:solidFill>
              <a:schemeClr val="accent2"/>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54" name="Group 53">
            <a:extLst>
              <a:ext uri="{FF2B5EF4-FFF2-40B4-BE49-F238E27FC236}">
                <a16:creationId xmlns:a16="http://schemas.microsoft.com/office/drawing/2014/main" id="{E5BA6A8F-2CF2-730A-100F-F12F17A0ECEB}"/>
              </a:ext>
              <a:ext uri="{C183D7F6-B498-43B3-948B-1728B52AA6E4}">
                <adec:decorative xmlns:adec="http://schemas.microsoft.com/office/drawing/2017/decorative" val="1"/>
              </a:ext>
            </a:extLst>
          </p:cNvPr>
          <p:cNvGrpSpPr/>
          <p:nvPr/>
        </p:nvGrpSpPr>
        <p:grpSpPr>
          <a:xfrm>
            <a:off x="5656428" y="2734295"/>
            <a:ext cx="1983711" cy="3087883"/>
            <a:chOff x="5656428" y="2734295"/>
            <a:chExt cx="1983711" cy="3087883"/>
          </a:xfrm>
        </p:grpSpPr>
        <p:sp>
          <p:nvSpPr>
            <p:cNvPr id="55" name="TextBox 54">
              <a:extLst>
                <a:ext uri="{FF2B5EF4-FFF2-40B4-BE49-F238E27FC236}">
                  <a16:creationId xmlns:a16="http://schemas.microsoft.com/office/drawing/2014/main" id="{B17358EA-9221-9DE3-8871-1360524E3EBE}"/>
                </a:ext>
              </a:extLst>
            </p:cNvPr>
            <p:cNvSpPr txBox="1"/>
            <p:nvPr/>
          </p:nvSpPr>
          <p:spPr>
            <a:xfrm>
              <a:off x="5887620" y="5575957"/>
              <a:ext cx="474169"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Team</a:t>
              </a:r>
            </a:p>
          </p:txBody>
        </p:sp>
        <p:sp>
          <p:nvSpPr>
            <p:cNvPr id="56" name="Freeform: Shape 55" descr="Team defense shape">
              <a:extLst>
                <a:ext uri="{FF2B5EF4-FFF2-40B4-BE49-F238E27FC236}">
                  <a16:creationId xmlns:a16="http://schemas.microsoft.com/office/drawing/2014/main" id="{2A9BA9A2-2E99-91D9-E48E-4F91A7D4E964}"/>
                </a:ext>
              </a:extLst>
            </p:cNvPr>
            <p:cNvSpPr/>
            <p:nvPr/>
          </p:nvSpPr>
          <p:spPr bwMode="auto">
            <a:xfrm>
              <a:off x="5656428" y="2734295"/>
              <a:ext cx="1983711" cy="2581275"/>
            </a:xfrm>
            <a:custGeom>
              <a:avLst/>
              <a:gdLst>
                <a:gd name="connsiteX0" fmla="*/ 425469 w 1983711"/>
                <a:gd name="connsiteY0" fmla="*/ 1623016 h 2581275"/>
                <a:gd name="connsiteX1" fmla="*/ 299400 w 1983711"/>
                <a:gd name="connsiteY1" fmla="*/ 2127290 h 2581275"/>
                <a:gd name="connsiteX2" fmla="*/ 677606 w 1983711"/>
                <a:gd name="connsiteY2" fmla="*/ 2127290 h 2581275"/>
                <a:gd name="connsiteX3" fmla="*/ 803674 w 1983711"/>
                <a:gd name="connsiteY3" fmla="*/ 1623016 h 2581275"/>
                <a:gd name="connsiteX4" fmla="*/ 1356255 w 1983711"/>
                <a:gd name="connsiteY4" fmla="*/ 1569544 h 2581275"/>
                <a:gd name="connsiteX5" fmla="*/ 1169244 w 1983711"/>
                <a:gd name="connsiteY5" fmla="*/ 1756555 h 2581275"/>
                <a:gd name="connsiteX6" fmla="*/ 1356255 w 1983711"/>
                <a:gd name="connsiteY6" fmla="*/ 1943566 h 2581275"/>
                <a:gd name="connsiteX7" fmla="*/ 1543266 w 1983711"/>
                <a:gd name="connsiteY7" fmla="*/ 1756555 h 2581275"/>
                <a:gd name="connsiteX8" fmla="*/ 1356255 w 1983711"/>
                <a:gd name="connsiteY8" fmla="*/ 1569544 h 2581275"/>
                <a:gd name="connsiteX9" fmla="*/ 1032704 w 1983711"/>
                <a:gd name="connsiteY9" fmla="*/ 771078 h 2581275"/>
                <a:gd name="connsiteX10" fmla="*/ 845693 w 1983711"/>
                <a:gd name="connsiteY10" fmla="*/ 958089 h 2581275"/>
                <a:gd name="connsiteX11" fmla="*/ 1032704 w 1983711"/>
                <a:gd name="connsiteY11" fmla="*/ 1145100 h 2581275"/>
                <a:gd name="connsiteX12" fmla="*/ 1219715 w 1983711"/>
                <a:gd name="connsiteY12" fmla="*/ 958089 h 2581275"/>
                <a:gd name="connsiteX13" fmla="*/ 1032704 w 1983711"/>
                <a:gd name="connsiteY13" fmla="*/ 771078 h 2581275"/>
                <a:gd name="connsiteX14" fmla="*/ 1226158 w 1983711"/>
                <a:gd name="connsiteY14" fmla="*/ 174178 h 2581275"/>
                <a:gd name="connsiteX15" fmla="*/ 1226158 w 1983711"/>
                <a:gd name="connsiteY15" fmla="*/ 548200 h 2581275"/>
                <a:gd name="connsiteX16" fmla="*/ 1600180 w 1983711"/>
                <a:gd name="connsiteY16" fmla="*/ 548200 h 2581275"/>
                <a:gd name="connsiteX17" fmla="*/ 1600180 w 1983711"/>
                <a:gd name="connsiteY17" fmla="*/ 174178 h 2581275"/>
                <a:gd name="connsiteX18" fmla="*/ 0 w 1983711"/>
                <a:gd name="connsiteY18" fmla="*/ 0 h 2581275"/>
                <a:gd name="connsiteX19" fmla="*/ 1983711 w 1983711"/>
                <a:gd name="connsiteY19" fmla="*/ 0 h 2581275"/>
                <a:gd name="connsiteX20" fmla="*/ 1983711 w 1983711"/>
                <a:gd name="connsiteY20" fmla="*/ 2581275 h 2581275"/>
                <a:gd name="connsiteX21" fmla="*/ 0 w 1983711"/>
                <a:gd name="connsiteY21"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3711" h="2581275">
                  <a:moveTo>
                    <a:pt x="425469" y="1623016"/>
                  </a:moveTo>
                  <a:lnTo>
                    <a:pt x="299400" y="2127290"/>
                  </a:lnTo>
                  <a:lnTo>
                    <a:pt x="677606" y="2127290"/>
                  </a:lnTo>
                  <a:lnTo>
                    <a:pt x="803674" y="1623016"/>
                  </a:lnTo>
                  <a:close/>
                  <a:moveTo>
                    <a:pt x="1356255" y="1569544"/>
                  </a:moveTo>
                  <a:cubicBezTo>
                    <a:pt x="1252972" y="1569544"/>
                    <a:pt x="1169244" y="1653272"/>
                    <a:pt x="1169244" y="1756555"/>
                  </a:cubicBezTo>
                  <a:cubicBezTo>
                    <a:pt x="1169244" y="1859838"/>
                    <a:pt x="1252972" y="1943566"/>
                    <a:pt x="1356255" y="1943566"/>
                  </a:cubicBezTo>
                  <a:cubicBezTo>
                    <a:pt x="1459538" y="1943566"/>
                    <a:pt x="1543266" y="1859838"/>
                    <a:pt x="1543266" y="1756555"/>
                  </a:cubicBezTo>
                  <a:cubicBezTo>
                    <a:pt x="1543266" y="1653272"/>
                    <a:pt x="1459538" y="1569544"/>
                    <a:pt x="1356255" y="1569544"/>
                  </a:cubicBezTo>
                  <a:close/>
                  <a:moveTo>
                    <a:pt x="1032704" y="771078"/>
                  </a:moveTo>
                  <a:cubicBezTo>
                    <a:pt x="929421" y="771078"/>
                    <a:pt x="845693" y="854806"/>
                    <a:pt x="845693" y="958089"/>
                  </a:cubicBezTo>
                  <a:cubicBezTo>
                    <a:pt x="845693" y="1061372"/>
                    <a:pt x="929421" y="1145100"/>
                    <a:pt x="1032704" y="1145100"/>
                  </a:cubicBezTo>
                  <a:cubicBezTo>
                    <a:pt x="1135987" y="1145100"/>
                    <a:pt x="1219715" y="1061372"/>
                    <a:pt x="1219715" y="958089"/>
                  </a:cubicBezTo>
                  <a:cubicBezTo>
                    <a:pt x="1219715" y="854806"/>
                    <a:pt x="1135987" y="771078"/>
                    <a:pt x="1032704" y="771078"/>
                  </a:cubicBezTo>
                  <a:close/>
                  <a:moveTo>
                    <a:pt x="1226158" y="174178"/>
                  </a:moveTo>
                  <a:lnTo>
                    <a:pt x="1226158" y="548200"/>
                  </a:lnTo>
                  <a:lnTo>
                    <a:pt x="1600180" y="548200"/>
                  </a:lnTo>
                  <a:lnTo>
                    <a:pt x="1600180" y="174178"/>
                  </a:lnTo>
                  <a:close/>
                  <a:moveTo>
                    <a:pt x="0" y="0"/>
                  </a:moveTo>
                  <a:lnTo>
                    <a:pt x="1983711" y="0"/>
                  </a:lnTo>
                  <a:lnTo>
                    <a:pt x="1983711" y="2581275"/>
                  </a:lnTo>
                  <a:lnTo>
                    <a:pt x="0" y="2581275"/>
                  </a:lnTo>
                  <a:close/>
                </a:path>
              </a:pathLst>
            </a:custGeom>
            <a:solidFill>
              <a:schemeClr val="accent2">
                <a:lumMod val="50000"/>
              </a:schemeClr>
            </a:solidFill>
            <a:ln>
              <a:noFill/>
              <a:headEnd type="none" w="med" len="med"/>
              <a:tailEnd type="none" w="med" len="med"/>
            </a:ln>
            <a:effectLst/>
            <a:scene3d>
              <a:camera prst="isometricOffAxis1Right">
                <a:rot lat="1800000" lon="1920000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grpSp>
      <p:grpSp>
        <p:nvGrpSpPr>
          <p:cNvPr id="57" name="Group 56">
            <a:extLst>
              <a:ext uri="{FF2B5EF4-FFF2-40B4-BE49-F238E27FC236}">
                <a16:creationId xmlns:a16="http://schemas.microsoft.com/office/drawing/2014/main" id="{D3E709FD-9A73-B18F-CFB1-E74D1C0EB8B7}"/>
              </a:ext>
              <a:ext uri="{C183D7F6-B498-43B3-948B-1728B52AA6E4}">
                <adec:decorative xmlns:adec="http://schemas.microsoft.com/office/drawing/2017/decorative" val="1"/>
              </a:ext>
            </a:extLst>
          </p:cNvPr>
          <p:cNvGrpSpPr/>
          <p:nvPr/>
        </p:nvGrpSpPr>
        <p:grpSpPr>
          <a:xfrm>
            <a:off x="1404937" y="3578563"/>
            <a:ext cx="9434329" cy="349251"/>
            <a:chOff x="1404937" y="3578563"/>
            <a:chExt cx="9434329" cy="349251"/>
          </a:xfrm>
        </p:grpSpPr>
        <p:sp>
          <p:nvSpPr>
            <p:cNvPr id="58" name="Freeform: Shape 57" descr="Red line">
              <a:extLst>
                <a:ext uri="{FF2B5EF4-FFF2-40B4-BE49-F238E27FC236}">
                  <a16:creationId xmlns:a16="http://schemas.microsoft.com/office/drawing/2014/main" id="{2B26A5C9-B5C0-BE76-01D3-E3CCCA9E32FA}"/>
                </a:ext>
              </a:extLst>
            </p:cNvPr>
            <p:cNvSpPr/>
            <p:nvPr/>
          </p:nvSpPr>
          <p:spPr bwMode="auto">
            <a:xfrm>
              <a:off x="1404937" y="3904001"/>
              <a:ext cx="704088" cy="23813"/>
            </a:xfrm>
            <a:custGeom>
              <a:avLst/>
              <a:gdLst>
                <a:gd name="connsiteX0" fmla="*/ 0 w 700087"/>
                <a:gd name="connsiteY0" fmla="*/ 23813 h 23813"/>
                <a:gd name="connsiteX1" fmla="*/ 700087 w 700087"/>
                <a:gd name="connsiteY1" fmla="*/ 0 h 23813"/>
              </a:gdLst>
              <a:ahLst/>
              <a:cxnLst>
                <a:cxn ang="0">
                  <a:pos x="connsiteX0" y="connsiteY0"/>
                </a:cxn>
                <a:cxn ang="0">
                  <a:pos x="connsiteX1" y="connsiteY1"/>
                </a:cxn>
              </a:cxnLst>
              <a:rect l="l" t="t" r="r" b="b"/>
              <a:pathLst>
                <a:path w="700087" h="23813">
                  <a:moveTo>
                    <a:pt x="0" y="23813"/>
                  </a:moveTo>
                  <a:lnTo>
                    <a:pt x="700087"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59" name="Freeform: Shape 58" descr="Red line">
              <a:extLst>
                <a:ext uri="{FF2B5EF4-FFF2-40B4-BE49-F238E27FC236}">
                  <a16:creationId xmlns:a16="http://schemas.microsoft.com/office/drawing/2014/main" id="{BC8D45A4-122F-4908-EB79-B8656BB2AF09}"/>
                </a:ext>
              </a:extLst>
            </p:cNvPr>
            <p:cNvSpPr/>
            <p:nvPr/>
          </p:nvSpPr>
          <p:spPr bwMode="auto">
            <a:xfrm rot="153602">
              <a:off x="2756694" y="3844490"/>
              <a:ext cx="612648" cy="45719"/>
            </a:xfrm>
            <a:custGeom>
              <a:avLst/>
              <a:gdLst>
                <a:gd name="connsiteX0" fmla="*/ 0 w 604838"/>
                <a:gd name="connsiteY0" fmla="*/ 23812 h 23812"/>
                <a:gd name="connsiteX1" fmla="*/ 604838 w 604838"/>
                <a:gd name="connsiteY1" fmla="*/ 0 h 23812"/>
                <a:gd name="connsiteX0" fmla="*/ 0 w 602502"/>
                <a:gd name="connsiteY0" fmla="*/ 21332 h 21332"/>
                <a:gd name="connsiteX1" fmla="*/ 602502 w 602502"/>
                <a:gd name="connsiteY1" fmla="*/ 0 h 21332"/>
                <a:gd name="connsiteX0" fmla="*/ 0 w 602502"/>
                <a:gd name="connsiteY0" fmla="*/ 18851 h 18851"/>
                <a:gd name="connsiteX1" fmla="*/ 602502 w 602502"/>
                <a:gd name="connsiteY1" fmla="*/ 0 h 18851"/>
              </a:gdLst>
              <a:ahLst/>
              <a:cxnLst>
                <a:cxn ang="0">
                  <a:pos x="connsiteX0" y="connsiteY0"/>
                </a:cxn>
                <a:cxn ang="0">
                  <a:pos x="connsiteX1" y="connsiteY1"/>
                </a:cxn>
              </a:cxnLst>
              <a:rect l="l" t="t" r="r" b="b"/>
              <a:pathLst>
                <a:path w="602502" h="18851">
                  <a:moveTo>
                    <a:pt x="0" y="18851"/>
                  </a:moveTo>
                  <a:lnTo>
                    <a:pt x="602502"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0" name="Freeform: Shape 59" descr="Red line">
              <a:extLst>
                <a:ext uri="{FF2B5EF4-FFF2-40B4-BE49-F238E27FC236}">
                  <a16:creationId xmlns:a16="http://schemas.microsoft.com/office/drawing/2014/main" id="{2B7658E2-464B-BCB1-9492-169C3F285E99}"/>
                </a:ext>
              </a:extLst>
            </p:cNvPr>
            <p:cNvSpPr/>
            <p:nvPr/>
          </p:nvSpPr>
          <p:spPr bwMode="auto">
            <a:xfrm>
              <a:off x="4238624" y="3803989"/>
              <a:ext cx="393192" cy="14287"/>
            </a:xfrm>
            <a:custGeom>
              <a:avLst/>
              <a:gdLst>
                <a:gd name="connsiteX0" fmla="*/ 0 w 385762"/>
                <a:gd name="connsiteY0" fmla="*/ 14287 h 14287"/>
                <a:gd name="connsiteX1" fmla="*/ 385762 w 385762"/>
                <a:gd name="connsiteY1" fmla="*/ 0 h 14287"/>
                <a:gd name="connsiteX0" fmla="*/ 0 w 383381"/>
                <a:gd name="connsiteY0" fmla="*/ 14287 h 14287"/>
                <a:gd name="connsiteX1" fmla="*/ 383381 w 383381"/>
                <a:gd name="connsiteY1" fmla="*/ 0 h 14287"/>
              </a:gdLst>
              <a:ahLst/>
              <a:cxnLst>
                <a:cxn ang="0">
                  <a:pos x="connsiteX0" y="connsiteY0"/>
                </a:cxn>
                <a:cxn ang="0">
                  <a:pos x="connsiteX1" y="connsiteY1"/>
                </a:cxn>
              </a:cxnLst>
              <a:rect l="l" t="t" r="r" b="b"/>
              <a:pathLst>
                <a:path w="383381" h="14287">
                  <a:moveTo>
                    <a:pt x="0" y="14287"/>
                  </a:moveTo>
                  <a:lnTo>
                    <a:pt x="383381"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1" name="Freeform: Shape 60" descr="Red line">
              <a:extLst>
                <a:ext uri="{FF2B5EF4-FFF2-40B4-BE49-F238E27FC236}">
                  <a16:creationId xmlns:a16="http://schemas.microsoft.com/office/drawing/2014/main" id="{D214348D-1503-8CD6-2F3C-6CF19C767EE5}"/>
                </a:ext>
              </a:extLst>
            </p:cNvPr>
            <p:cNvSpPr/>
            <p:nvPr/>
          </p:nvSpPr>
          <p:spPr bwMode="auto">
            <a:xfrm>
              <a:off x="5227460" y="3756364"/>
              <a:ext cx="658368" cy="26193"/>
            </a:xfrm>
            <a:custGeom>
              <a:avLst/>
              <a:gdLst>
                <a:gd name="connsiteX0" fmla="*/ 0 w 661987"/>
                <a:gd name="connsiteY0" fmla="*/ 26193 h 26193"/>
                <a:gd name="connsiteX1" fmla="*/ 661987 w 661987"/>
                <a:gd name="connsiteY1" fmla="*/ 0 h 26193"/>
              </a:gdLst>
              <a:ahLst/>
              <a:cxnLst>
                <a:cxn ang="0">
                  <a:pos x="connsiteX0" y="connsiteY0"/>
                </a:cxn>
                <a:cxn ang="0">
                  <a:pos x="connsiteX1" y="connsiteY1"/>
                </a:cxn>
              </a:cxnLst>
              <a:rect l="l" t="t" r="r" b="b"/>
              <a:pathLst>
                <a:path w="661987" h="26193">
                  <a:moveTo>
                    <a:pt x="0" y="26193"/>
                  </a:moveTo>
                  <a:lnTo>
                    <a:pt x="661987"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descr="Red line">
              <a:extLst>
                <a:ext uri="{FF2B5EF4-FFF2-40B4-BE49-F238E27FC236}">
                  <a16:creationId xmlns:a16="http://schemas.microsoft.com/office/drawing/2014/main" id="{2AEBE60B-559F-B46A-AC6D-DEA7049731BA}"/>
                </a:ext>
              </a:extLst>
            </p:cNvPr>
            <p:cNvSpPr/>
            <p:nvPr/>
          </p:nvSpPr>
          <p:spPr bwMode="auto">
            <a:xfrm>
              <a:off x="6538912" y="3684926"/>
              <a:ext cx="1261872" cy="47625"/>
            </a:xfrm>
            <a:custGeom>
              <a:avLst/>
              <a:gdLst>
                <a:gd name="connsiteX0" fmla="*/ 0 w 1259682"/>
                <a:gd name="connsiteY0" fmla="*/ 47625 h 47625"/>
                <a:gd name="connsiteX1" fmla="*/ 1259682 w 1259682"/>
                <a:gd name="connsiteY1" fmla="*/ 0 h 47625"/>
              </a:gdLst>
              <a:ahLst/>
              <a:cxnLst>
                <a:cxn ang="0">
                  <a:pos x="connsiteX0" y="connsiteY0"/>
                </a:cxn>
                <a:cxn ang="0">
                  <a:pos x="connsiteX1" y="connsiteY1"/>
                </a:cxn>
              </a:cxnLst>
              <a:rect l="l" t="t" r="r" b="b"/>
              <a:pathLst>
                <a:path w="1259682" h="47625">
                  <a:moveTo>
                    <a:pt x="0" y="47625"/>
                  </a:moveTo>
                  <a:lnTo>
                    <a:pt x="1259682"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descr="Red line">
              <a:extLst>
                <a:ext uri="{FF2B5EF4-FFF2-40B4-BE49-F238E27FC236}">
                  <a16:creationId xmlns:a16="http://schemas.microsoft.com/office/drawing/2014/main" id="{FD6D9855-9492-D856-94BA-83C3728E1527}"/>
                </a:ext>
              </a:extLst>
            </p:cNvPr>
            <p:cNvSpPr/>
            <p:nvPr/>
          </p:nvSpPr>
          <p:spPr bwMode="auto">
            <a:xfrm>
              <a:off x="8382617" y="3647620"/>
              <a:ext cx="548640" cy="19050"/>
            </a:xfrm>
            <a:custGeom>
              <a:avLst/>
              <a:gdLst>
                <a:gd name="connsiteX0" fmla="*/ 0 w 526257"/>
                <a:gd name="connsiteY0" fmla="*/ 19050 h 19050"/>
                <a:gd name="connsiteX1" fmla="*/ 526257 w 526257"/>
                <a:gd name="connsiteY1" fmla="*/ 0 h 19050"/>
              </a:gdLst>
              <a:ahLst/>
              <a:cxnLst>
                <a:cxn ang="0">
                  <a:pos x="connsiteX0" y="connsiteY0"/>
                </a:cxn>
                <a:cxn ang="0">
                  <a:pos x="connsiteX1" y="connsiteY1"/>
                </a:cxn>
              </a:cxnLst>
              <a:rect l="l" t="t" r="r" b="b"/>
              <a:pathLst>
                <a:path w="526257" h="19050">
                  <a:moveTo>
                    <a:pt x="0" y="19050"/>
                  </a:moveTo>
                  <a:lnTo>
                    <a:pt x="526257" y="0"/>
                  </a:lnTo>
                </a:path>
              </a:pathLst>
            </a:custGeom>
            <a:noFill/>
            <a:ln w="76200" cap="flat">
              <a:solidFill>
                <a:srgbClr val="D83B0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24" name="Freeform: Shape 1023" descr="Red line">
              <a:extLst>
                <a:ext uri="{FF2B5EF4-FFF2-40B4-BE49-F238E27FC236}">
                  <a16:creationId xmlns:a16="http://schemas.microsoft.com/office/drawing/2014/main" id="{63C10A73-FCEF-2AE1-2E35-0168A7761D4F}"/>
                </a:ext>
              </a:extLst>
            </p:cNvPr>
            <p:cNvSpPr/>
            <p:nvPr/>
          </p:nvSpPr>
          <p:spPr bwMode="auto">
            <a:xfrm>
              <a:off x="9504803" y="3578563"/>
              <a:ext cx="1334463" cy="47839"/>
            </a:xfrm>
            <a:custGeom>
              <a:avLst/>
              <a:gdLst>
                <a:gd name="connsiteX0" fmla="*/ 0 w 1262063"/>
                <a:gd name="connsiteY0" fmla="*/ 45244 h 45244"/>
                <a:gd name="connsiteX1" fmla="*/ 1262063 w 1262063"/>
                <a:gd name="connsiteY1" fmla="*/ 0 h 45244"/>
              </a:gdLst>
              <a:ahLst/>
              <a:cxnLst>
                <a:cxn ang="0">
                  <a:pos x="connsiteX0" y="connsiteY0"/>
                </a:cxn>
                <a:cxn ang="0">
                  <a:pos x="connsiteX1" y="connsiteY1"/>
                </a:cxn>
              </a:cxnLst>
              <a:rect l="l" t="t" r="r" b="b"/>
              <a:pathLst>
                <a:path w="1262063" h="45244">
                  <a:moveTo>
                    <a:pt x="0" y="45244"/>
                  </a:moveTo>
                  <a:lnTo>
                    <a:pt x="1262063" y="0"/>
                  </a:lnTo>
                </a:path>
              </a:pathLst>
            </a:custGeom>
            <a:noFill/>
            <a:ln w="76200" cap="flat">
              <a:solidFill>
                <a:srgbClr val="D83B01"/>
              </a:solidFill>
              <a:headEnd type="none" w="med" len="med"/>
              <a:tailEnd type="arrow" w="lg"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25" name="Group 1024">
            <a:extLst>
              <a:ext uri="{FF2B5EF4-FFF2-40B4-BE49-F238E27FC236}">
                <a16:creationId xmlns:a16="http://schemas.microsoft.com/office/drawing/2014/main" id="{DCBE7584-DFD2-8242-AEC7-8FFC9FBF404E}"/>
              </a:ext>
              <a:ext uri="{C183D7F6-B498-43B3-948B-1728B52AA6E4}">
                <adec:decorative xmlns:adec="http://schemas.microsoft.com/office/drawing/2017/decorative" val="1"/>
              </a:ext>
            </a:extLst>
          </p:cNvPr>
          <p:cNvGrpSpPr/>
          <p:nvPr/>
        </p:nvGrpSpPr>
        <p:grpSpPr>
          <a:xfrm>
            <a:off x="2184813" y="1294392"/>
            <a:ext cx="760208" cy="2159553"/>
            <a:chOff x="2184813" y="1294392"/>
            <a:chExt cx="760208" cy="2159553"/>
          </a:xfrm>
        </p:grpSpPr>
        <p:sp>
          <p:nvSpPr>
            <p:cNvPr id="1027" name="TextBox 1026">
              <a:extLst>
                <a:ext uri="{FF2B5EF4-FFF2-40B4-BE49-F238E27FC236}">
                  <a16:creationId xmlns:a16="http://schemas.microsoft.com/office/drawing/2014/main" id="{3B6092DA-1417-7681-7CE0-53F451E580F1}"/>
                </a:ext>
              </a:extLst>
            </p:cNvPr>
            <p:cNvSpPr txBox="1"/>
            <p:nvPr/>
          </p:nvSpPr>
          <p:spPr>
            <a:xfrm>
              <a:off x="2184813" y="1294392"/>
              <a:ext cx="76020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Incomplete</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procedures</a:t>
              </a:r>
            </a:p>
          </p:txBody>
        </p:sp>
        <p:sp>
          <p:nvSpPr>
            <p:cNvPr id="1028" name="Freeform: Shape 1027" descr="Vertical line">
              <a:extLst>
                <a:ext uri="{FF2B5EF4-FFF2-40B4-BE49-F238E27FC236}">
                  <a16:creationId xmlns:a16="http://schemas.microsoft.com/office/drawing/2014/main" id="{300799BB-5816-6FA6-6519-DB68D065AAAA}"/>
                </a:ext>
              </a:extLst>
            </p:cNvPr>
            <p:cNvSpPr/>
            <p:nvPr/>
          </p:nvSpPr>
          <p:spPr bwMode="auto">
            <a:xfrm>
              <a:off x="2562225" y="1720395"/>
              <a:ext cx="0" cy="173355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29" name="Group 1028">
            <a:extLst>
              <a:ext uri="{FF2B5EF4-FFF2-40B4-BE49-F238E27FC236}">
                <a16:creationId xmlns:a16="http://schemas.microsoft.com/office/drawing/2014/main" id="{CF1ECB9A-0F93-38BA-CC83-0D481E49892E}"/>
              </a:ext>
              <a:ext uri="{C183D7F6-B498-43B3-948B-1728B52AA6E4}">
                <adec:decorative xmlns:adec="http://schemas.microsoft.com/office/drawing/2017/decorative" val="1"/>
              </a:ext>
            </a:extLst>
          </p:cNvPr>
          <p:cNvGrpSpPr/>
          <p:nvPr/>
        </p:nvGrpSpPr>
        <p:grpSpPr>
          <a:xfrm>
            <a:off x="2828925" y="2017409"/>
            <a:ext cx="776495" cy="1263621"/>
            <a:chOff x="2828925" y="2017409"/>
            <a:chExt cx="776495" cy="1263621"/>
          </a:xfrm>
        </p:grpSpPr>
        <p:sp>
          <p:nvSpPr>
            <p:cNvPr id="1030" name="TextBox 1029">
              <a:extLst>
                <a:ext uri="{FF2B5EF4-FFF2-40B4-BE49-F238E27FC236}">
                  <a16:creationId xmlns:a16="http://schemas.microsoft.com/office/drawing/2014/main" id="{2EA48BB7-94D5-6CDD-A5C2-4B18D77D62E6}"/>
                </a:ext>
              </a:extLst>
            </p:cNvPr>
            <p:cNvSpPr txBox="1"/>
            <p:nvPr/>
          </p:nvSpPr>
          <p:spPr>
            <a:xfrm>
              <a:off x="2828925" y="2017409"/>
              <a:ext cx="776495"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Regulatory</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narrowness</a:t>
              </a:r>
            </a:p>
          </p:txBody>
        </p:sp>
        <p:sp>
          <p:nvSpPr>
            <p:cNvPr id="1031" name="Freeform: Shape 1030" descr="Vertical line">
              <a:extLst>
                <a:ext uri="{FF2B5EF4-FFF2-40B4-BE49-F238E27FC236}">
                  <a16:creationId xmlns:a16="http://schemas.microsoft.com/office/drawing/2014/main" id="{8F2DCD94-A026-E75E-F9E6-D67C70213EDE}"/>
                </a:ext>
              </a:extLst>
            </p:cNvPr>
            <p:cNvSpPr/>
            <p:nvPr/>
          </p:nvSpPr>
          <p:spPr bwMode="auto">
            <a:xfrm>
              <a:off x="3217172" y="2458070"/>
              <a:ext cx="0" cy="82296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2" name="Group 1031">
            <a:extLst>
              <a:ext uri="{FF2B5EF4-FFF2-40B4-BE49-F238E27FC236}">
                <a16:creationId xmlns:a16="http://schemas.microsoft.com/office/drawing/2014/main" id="{7217F961-EFF8-17B9-45F2-BEDC1AF86901}"/>
              </a:ext>
              <a:ext uri="{C183D7F6-B498-43B3-948B-1728B52AA6E4}">
                <adec:decorative xmlns:adec="http://schemas.microsoft.com/office/drawing/2017/decorative" val="1"/>
              </a:ext>
            </a:extLst>
          </p:cNvPr>
          <p:cNvGrpSpPr/>
          <p:nvPr/>
        </p:nvGrpSpPr>
        <p:grpSpPr>
          <a:xfrm>
            <a:off x="3657563" y="1590783"/>
            <a:ext cx="660437" cy="1814512"/>
            <a:chOff x="3657563" y="1590783"/>
            <a:chExt cx="660437" cy="1814512"/>
          </a:xfrm>
        </p:grpSpPr>
        <p:sp>
          <p:nvSpPr>
            <p:cNvPr id="1033" name="TextBox 1032">
              <a:extLst>
                <a:ext uri="{FF2B5EF4-FFF2-40B4-BE49-F238E27FC236}">
                  <a16:creationId xmlns:a16="http://schemas.microsoft.com/office/drawing/2014/main" id="{CB1E0073-3D84-10A6-9E53-8630F90F1CBF}"/>
                </a:ext>
              </a:extLst>
            </p:cNvPr>
            <p:cNvSpPr txBox="1"/>
            <p:nvPr/>
          </p:nvSpPr>
          <p:spPr>
            <a:xfrm>
              <a:off x="3657563" y="1590783"/>
              <a:ext cx="660437"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Mixed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messages</a:t>
              </a:r>
            </a:p>
          </p:txBody>
        </p:sp>
        <p:sp>
          <p:nvSpPr>
            <p:cNvPr id="1034" name="Freeform: Shape 1033" descr="Vertical line">
              <a:extLst>
                <a:ext uri="{FF2B5EF4-FFF2-40B4-BE49-F238E27FC236}">
                  <a16:creationId xmlns:a16="http://schemas.microsoft.com/office/drawing/2014/main" id="{8296B163-68C6-42EC-655C-B57D7A4FE4A5}"/>
                </a:ext>
              </a:extLst>
            </p:cNvPr>
            <p:cNvSpPr/>
            <p:nvPr/>
          </p:nvSpPr>
          <p:spPr bwMode="auto">
            <a:xfrm>
              <a:off x="3968837" y="2033695"/>
              <a:ext cx="0" cy="137160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5" name="Group 1034">
            <a:extLst>
              <a:ext uri="{FF2B5EF4-FFF2-40B4-BE49-F238E27FC236}">
                <a16:creationId xmlns:a16="http://schemas.microsoft.com/office/drawing/2014/main" id="{16034AD4-8F21-290D-E7B2-212C514BA669}"/>
              </a:ext>
              <a:ext uri="{C183D7F6-B498-43B3-948B-1728B52AA6E4}">
                <adec:decorative xmlns:adec="http://schemas.microsoft.com/office/drawing/2017/decorative" val="1"/>
              </a:ext>
            </a:extLst>
          </p:cNvPr>
          <p:cNvGrpSpPr/>
          <p:nvPr/>
        </p:nvGrpSpPr>
        <p:grpSpPr>
          <a:xfrm>
            <a:off x="4553929" y="1810929"/>
            <a:ext cx="783420" cy="1560653"/>
            <a:chOff x="4553929" y="1810929"/>
            <a:chExt cx="783420" cy="1560653"/>
          </a:xfrm>
        </p:grpSpPr>
        <p:sp>
          <p:nvSpPr>
            <p:cNvPr id="1036" name="TextBox 1035">
              <a:extLst>
                <a:ext uri="{FF2B5EF4-FFF2-40B4-BE49-F238E27FC236}">
                  <a16:creationId xmlns:a16="http://schemas.microsoft.com/office/drawing/2014/main" id="{6D5D8FC1-221E-A1C8-D7B1-FD164A92522C}"/>
                </a:ext>
              </a:extLst>
            </p:cNvPr>
            <p:cNvSpPr txBox="1"/>
            <p:nvPr/>
          </p:nvSpPr>
          <p:spPr>
            <a:xfrm>
              <a:off x="4553929" y="1810929"/>
              <a:ext cx="783420"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Production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pressures</a:t>
              </a:r>
            </a:p>
          </p:txBody>
        </p:sp>
        <p:sp>
          <p:nvSpPr>
            <p:cNvPr id="1037" name="Freeform: Shape 1036" descr="Vertical line">
              <a:extLst>
                <a:ext uri="{FF2B5EF4-FFF2-40B4-BE49-F238E27FC236}">
                  <a16:creationId xmlns:a16="http://schemas.microsoft.com/office/drawing/2014/main" id="{73882F80-251F-F730-62B9-5FD4642EFF60}"/>
                </a:ext>
              </a:extLst>
            </p:cNvPr>
            <p:cNvSpPr/>
            <p:nvPr/>
          </p:nvSpPr>
          <p:spPr bwMode="auto">
            <a:xfrm>
              <a:off x="4943475" y="2274302"/>
              <a:ext cx="0" cy="109728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38" name="Group 1037">
            <a:extLst>
              <a:ext uri="{FF2B5EF4-FFF2-40B4-BE49-F238E27FC236}">
                <a16:creationId xmlns:a16="http://schemas.microsoft.com/office/drawing/2014/main" id="{00B39704-E112-8AA4-D311-F6D0AC965206}"/>
              </a:ext>
              <a:ext uri="{C183D7F6-B498-43B3-948B-1728B52AA6E4}">
                <adec:decorative xmlns:adec="http://schemas.microsoft.com/office/drawing/2017/decorative" val="1"/>
              </a:ext>
            </a:extLst>
          </p:cNvPr>
          <p:cNvGrpSpPr/>
          <p:nvPr/>
        </p:nvGrpSpPr>
        <p:grpSpPr>
          <a:xfrm>
            <a:off x="5414846" y="2022878"/>
            <a:ext cx="970329" cy="909392"/>
            <a:chOff x="5414846" y="2022878"/>
            <a:chExt cx="970329" cy="909392"/>
          </a:xfrm>
        </p:grpSpPr>
        <p:sp>
          <p:nvSpPr>
            <p:cNvPr id="1039" name="TextBox 1038">
              <a:extLst>
                <a:ext uri="{FF2B5EF4-FFF2-40B4-BE49-F238E27FC236}">
                  <a16:creationId xmlns:a16="http://schemas.microsoft.com/office/drawing/2014/main" id="{04072C60-4451-E0A2-B7E4-1751CC4F67BF}"/>
                </a:ext>
              </a:extLst>
            </p:cNvPr>
            <p:cNvSpPr txBox="1"/>
            <p:nvPr/>
          </p:nvSpPr>
          <p:spPr>
            <a:xfrm>
              <a:off x="5414846" y="2022878"/>
              <a:ext cx="970329"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Responsibility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shifting</a:t>
              </a:r>
            </a:p>
          </p:txBody>
        </p:sp>
        <p:sp>
          <p:nvSpPr>
            <p:cNvPr id="1040" name="Freeform: Shape 1039" descr="Vertical line">
              <a:extLst>
                <a:ext uri="{FF2B5EF4-FFF2-40B4-BE49-F238E27FC236}">
                  <a16:creationId xmlns:a16="http://schemas.microsoft.com/office/drawing/2014/main" id="{34DDFD1E-BA67-00D1-FB8B-DC527F49E024}"/>
                </a:ext>
              </a:extLst>
            </p:cNvPr>
            <p:cNvSpPr/>
            <p:nvPr/>
          </p:nvSpPr>
          <p:spPr bwMode="auto">
            <a:xfrm>
              <a:off x="5888831" y="2475070"/>
              <a:ext cx="0" cy="45720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1" name="Group 1040">
            <a:extLst>
              <a:ext uri="{FF2B5EF4-FFF2-40B4-BE49-F238E27FC236}">
                <a16:creationId xmlns:a16="http://schemas.microsoft.com/office/drawing/2014/main" id="{108E986A-6AED-89ED-B178-A4D4780ECAD9}"/>
              </a:ext>
              <a:ext uri="{C183D7F6-B498-43B3-948B-1728B52AA6E4}">
                <adec:decorative xmlns:adec="http://schemas.microsoft.com/office/drawing/2017/decorative" val="1"/>
              </a:ext>
            </a:extLst>
          </p:cNvPr>
          <p:cNvGrpSpPr/>
          <p:nvPr/>
        </p:nvGrpSpPr>
        <p:grpSpPr>
          <a:xfrm>
            <a:off x="6565469" y="1664559"/>
            <a:ext cx="808298" cy="1440652"/>
            <a:chOff x="6565469" y="1664559"/>
            <a:chExt cx="808298" cy="1440652"/>
          </a:xfrm>
        </p:grpSpPr>
        <p:sp>
          <p:nvSpPr>
            <p:cNvPr id="1042" name="TextBox 1041">
              <a:extLst>
                <a:ext uri="{FF2B5EF4-FFF2-40B4-BE49-F238E27FC236}">
                  <a16:creationId xmlns:a16="http://schemas.microsoft.com/office/drawing/2014/main" id="{585CCF4A-C4E4-92EE-9C73-FCEE94D04222}"/>
                </a:ext>
              </a:extLst>
            </p:cNvPr>
            <p:cNvSpPr txBox="1"/>
            <p:nvPr/>
          </p:nvSpPr>
          <p:spPr>
            <a:xfrm>
              <a:off x="6565469" y="1664559"/>
              <a:ext cx="808298"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Inadequate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training</a:t>
              </a:r>
            </a:p>
          </p:txBody>
        </p:sp>
        <p:sp>
          <p:nvSpPr>
            <p:cNvPr id="1043" name="Freeform: Shape 1042" descr="Vertical line">
              <a:extLst>
                <a:ext uri="{FF2B5EF4-FFF2-40B4-BE49-F238E27FC236}">
                  <a16:creationId xmlns:a16="http://schemas.microsoft.com/office/drawing/2014/main" id="{B4F6C008-F389-13C0-E461-6EB137DD9705}"/>
                </a:ext>
              </a:extLst>
            </p:cNvPr>
            <p:cNvSpPr/>
            <p:nvPr/>
          </p:nvSpPr>
          <p:spPr bwMode="auto">
            <a:xfrm>
              <a:off x="6976055" y="2099371"/>
              <a:ext cx="0" cy="100584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4" name="Group 1043">
            <a:extLst>
              <a:ext uri="{FF2B5EF4-FFF2-40B4-BE49-F238E27FC236}">
                <a16:creationId xmlns:a16="http://schemas.microsoft.com/office/drawing/2014/main" id="{160D2B55-FCE4-808E-1897-184157CDA203}"/>
              </a:ext>
              <a:ext uri="{C183D7F6-B498-43B3-948B-1728B52AA6E4}">
                <adec:decorative xmlns:adec="http://schemas.microsoft.com/office/drawing/2017/decorative" val="1"/>
              </a:ext>
            </a:extLst>
          </p:cNvPr>
          <p:cNvGrpSpPr/>
          <p:nvPr/>
        </p:nvGrpSpPr>
        <p:grpSpPr>
          <a:xfrm>
            <a:off x="8538110" y="1539402"/>
            <a:ext cx="757002" cy="1544337"/>
            <a:chOff x="8538110" y="1539402"/>
            <a:chExt cx="757002" cy="1544337"/>
          </a:xfrm>
        </p:grpSpPr>
        <p:sp>
          <p:nvSpPr>
            <p:cNvPr id="1045" name="TextBox 1044">
              <a:extLst>
                <a:ext uri="{FF2B5EF4-FFF2-40B4-BE49-F238E27FC236}">
                  <a16:creationId xmlns:a16="http://schemas.microsoft.com/office/drawing/2014/main" id="{944392BF-DECA-AD6C-906D-BC870924B8F7}"/>
                </a:ext>
              </a:extLst>
            </p:cNvPr>
            <p:cNvSpPr txBox="1"/>
            <p:nvPr/>
          </p:nvSpPr>
          <p:spPr>
            <a:xfrm>
              <a:off x="8538110" y="1539402"/>
              <a:ext cx="75700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Clumsy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technology</a:t>
              </a:r>
            </a:p>
          </p:txBody>
        </p:sp>
        <p:sp>
          <p:nvSpPr>
            <p:cNvPr id="1046" name="Freeform: Shape 1045" descr="Vertical line">
              <a:extLst>
                <a:ext uri="{FF2B5EF4-FFF2-40B4-BE49-F238E27FC236}">
                  <a16:creationId xmlns:a16="http://schemas.microsoft.com/office/drawing/2014/main" id="{B73CCBB6-4A04-8944-C8B8-076D71DBD3D4}"/>
                </a:ext>
              </a:extLst>
            </p:cNvPr>
            <p:cNvSpPr/>
            <p:nvPr/>
          </p:nvSpPr>
          <p:spPr bwMode="auto">
            <a:xfrm>
              <a:off x="8916611" y="1986459"/>
              <a:ext cx="0" cy="109728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47" name="Group 1046">
            <a:extLst>
              <a:ext uri="{FF2B5EF4-FFF2-40B4-BE49-F238E27FC236}">
                <a16:creationId xmlns:a16="http://schemas.microsoft.com/office/drawing/2014/main" id="{CA52A42F-DD73-B3F5-B879-8BB0AB6C8030}"/>
              </a:ext>
              <a:ext uri="{C183D7F6-B498-43B3-948B-1728B52AA6E4}">
                <adec:decorative xmlns:adec="http://schemas.microsoft.com/office/drawing/2017/decorative" val="1"/>
              </a:ext>
            </a:extLst>
          </p:cNvPr>
          <p:cNvGrpSpPr/>
          <p:nvPr/>
        </p:nvGrpSpPr>
        <p:grpSpPr>
          <a:xfrm>
            <a:off x="7699967" y="2265463"/>
            <a:ext cx="780662" cy="1105297"/>
            <a:chOff x="7699967" y="2265463"/>
            <a:chExt cx="780662" cy="1105297"/>
          </a:xfrm>
        </p:grpSpPr>
        <p:sp>
          <p:nvSpPr>
            <p:cNvPr id="1048" name="TextBox 1047">
              <a:extLst>
                <a:ext uri="{FF2B5EF4-FFF2-40B4-BE49-F238E27FC236}">
                  <a16:creationId xmlns:a16="http://schemas.microsoft.com/office/drawing/2014/main" id="{3A01F2C0-BEEE-A4AA-CA2B-F741EFE0C31F}"/>
                </a:ext>
              </a:extLst>
            </p:cNvPr>
            <p:cNvSpPr txBox="1"/>
            <p:nvPr/>
          </p:nvSpPr>
          <p:spPr>
            <a:xfrm>
              <a:off x="7699967" y="2265463"/>
              <a:ext cx="78066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Attention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distractions</a:t>
              </a:r>
            </a:p>
          </p:txBody>
        </p:sp>
        <p:sp>
          <p:nvSpPr>
            <p:cNvPr id="1049" name="Freeform: Shape 1048" descr="Vertical line">
              <a:extLst>
                <a:ext uri="{FF2B5EF4-FFF2-40B4-BE49-F238E27FC236}">
                  <a16:creationId xmlns:a16="http://schemas.microsoft.com/office/drawing/2014/main" id="{3E306202-1553-DB1B-8FA9-11FF8C2184FC}"/>
                </a:ext>
              </a:extLst>
            </p:cNvPr>
            <p:cNvSpPr/>
            <p:nvPr/>
          </p:nvSpPr>
          <p:spPr bwMode="auto">
            <a:xfrm>
              <a:off x="8090298" y="2730680"/>
              <a:ext cx="0" cy="64008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0" name="Group 1049">
            <a:extLst>
              <a:ext uri="{FF2B5EF4-FFF2-40B4-BE49-F238E27FC236}">
                <a16:creationId xmlns:a16="http://schemas.microsoft.com/office/drawing/2014/main" id="{FE80736A-17D4-999D-8A40-28C096D3B874}"/>
              </a:ext>
              <a:ext uri="{C183D7F6-B498-43B3-948B-1728B52AA6E4}">
                <adec:decorative xmlns:adec="http://schemas.microsoft.com/office/drawing/2017/decorative" val="1"/>
              </a:ext>
            </a:extLst>
          </p:cNvPr>
          <p:cNvGrpSpPr/>
          <p:nvPr/>
        </p:nvGrpSpPr>
        <p:grpSpPr>
          <a:xfrm>
            <a:off x="9768256" y="1294392"/>
            <a:ext cx="869212" cy="1639091"/>
            <a:chOff x="9768256" y="1294392"/>
            <a:chExt cx="869212" cy="1639091"/>
          </a:xfrm>
        </p:grpSpPr>
        <p:sp>
          <p:nvSpPr>
            <p:cNvPr id="1051" name="TextBox 1050">
              <a:extLst>
                <a:ext uri="{FF2B5EF4-FFF2-40B4-BE49-F238E27FC236}">
                  <a16:creationId xmlns:a16="http://schemas.microsoft.com/office/drawing/2014/main" id="{258D5C98-48C3-EDBB-E0F6-02618182CAAB}"/>
                </a:ext>
              </a:extLst>
            </p:cNvPr>
            <p:cNvSpPr txBox="1"/>
            <p:nvPr/>
          </p:nvSpPr>
          <p:spPr>
            <a:xfrm>
              <a:off x="9768256" y="1294392"/>
              <a:ext cx="869212"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Deferred </a:t>
              </a:r>
              <a:br>
                <a:rPr kumimoji="0" lang="en-US" sz="1200" b="0" i="0" u="none" strike="noStrike" kern="1200" cap="none" spc="0" normalizeH="0" baseline="0" noProof="0">
                  <a:ln>
                    <a:noFill/>
                  </a:ln>
                  <a:solidFill>
                    <a:srgbClr val="FFFFFF"/>
                  </a:solidFill>
                  <a:effectLst/>
                  <a:uLnTx/>
                  <a:uFillTx/>
                  <a:latin typeface="Segoe UI"/>
                  <a:ea typeface="+mn-ea"/>
                  <a:cs typeface="+mn-cs"/>
                </a:rPr>
              </a:br>
              <a:r>
                <a:rPr kumimoji="0" lang="en-US" sz="1200" b="0" i="0" u="none" strike="noStrike" kern="1200" cap="none" spc="0" normalizeH="0" baseline="0" noProof="0">
                  <a:ln>
                    <a:noFill/>
                  </a:ln>
                  <a:solidFill>
                    <a:srgbClr val="FFFFFF"/>
                  </a:solidFill>
                  <a:effectLst/>
                  <a:uLnTx/>
                  <a:uFillTx/>
                  <a:latin typeface="Segoe UI"/>
                  <a:ea typeface="+mn-ea"/>
                  <a:cs typeface="+mn-cs"/>
                </a:rPr>
                <a:t>maintenance</a:t>
              </a:r>
            </a:p>
          </p:txBody>
        </p:sp>
        <p:sp>
          <p:nvSpPr>
            <p:cNvPr id="1052" name="Freeform: Shape 1051" descr="Vertical line">
              <a:extLst>
                <a:ext uri="{FF2B5EF4-FFF2-40B4-BE49-F238E27FC236}">
                  <a16:creationId xmlns:a16="http://schemas.microsoft.com/office/drawing/2014/main" id="{C6DB41F5-310B-6818-023E-5C434ECD494A}"/>
                </a:ext>
              </a:extLst>
            </p:cNvPr>
            <p:cNvSpPr/>
            <p:nvPr/>
          </p:nvSpPr>
          <p:spPr bwMode="auto">
            <a:xfrm>
              <a:off x="10202862" y="1744763"/>
              <a:ext cx="0" cy="1188720"/>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3" name="Group 1052">
            <a:extLst>
              <a:ext uri="{FF2B5EF4-FFF2-40B4-BE49-F238E27FC236}">
                <a16:creationId xmlns:a16="http://schemas.microsoft.com/office/drawing/2014/main" id="{DFB43355-58F4-EB24-88DE-BFF298544BF0}"/>
              </a:ext>
              <a:ext uri="{C183D7F6-B498-43B3-948B-1728B52AA6E4}">
                <adec:decorative xmlns:adec="http://schemas.microsoft.com/office/drawing/2017/decorative" val="1"/>
              </a:ext>
            </a:extLst>
          </p:cNvPr>
          <p:cNvGrpSpPr/>
          <p:nvPr/>
        </p:nvGrpSpPr>
        <p:grpSpPr>
          <a:xfrm>
            <a:off x="2764409" y="3513651"/>
            <a:ext cx="6781679" cy="627497"/>
            <a:chOff x="2764409" y="3513651"/>
            <a:chExt cx="6781679" cy="627497"/>
          </a:xfrm>
        </p:grpSpPr>
        <p:sp>
          <p:nvSpPr>
            <p:cNvPr id="1054" name="Arc 1053">
              <a:extLst>
                <a:ext uri="{FF2B5EF4-FFF2-40B4-BE49-F238E27FC236}">
                  <a16:creationId xmlns:a16="http://schemas.microsoft.com/office/drawing/2014/main" id="{619A69FC-5B2A-3899-653D-59CFD233FFAE}"/>
                </a:ext>
              </a:extLst>
            </p:cNvPr>
            <p:cNvSpPr/>
            <p:nvPr/>
          </p:nvSpPr>
          <p:spPr>
            <a:xfrm rot="16434186">
              <a:off x="6325390" y="3799065"/>
              <a:ext cx="424919" cy="90032"/>
            </a:xfrm>
            <a:prstGeom prst="arc">
              <a:avLst>
                <a:gd name="adj1" fmla="val 19103933"/>
                <a:gd name="adj2" fmla="val 21469598"/>
              </a:avLst>
            </a:prstGeom>
            <a:ln w="76200">
              <a:solidFill>
                <a:srgbClr val="0C4A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cxnSp>
          <p:nvCxnSpPr>
            <p:cNvPr id="1055" name="Straight Connector 1054">
              <a:extLst>
                <a:ext uri="{FF2B5EF4-FFF2-40B4-BE49-F238E27FC236}">
                  <a16:creationId xmlns:a16="http://schemas.microsoft.com/office/drawing/2014/main" id="{4539902B-EC4D-35CF-201E-CA9E66FB3BA4}"/>
                </a:ext>
              </a:extLst>
            </p:cNvPr>
            <p:cNvCxnSpPr/>
            <p:nvPr/>
          </p:nvCxnSpPr>
          <p:spPr>
            <a:xfrm flipH="1">
              <a:off x="8293895" y="3538016"/>
              <a:ext cx="117922" cy="279483"/>
            </a:xfrm>
            <a:prstGeom prst="line">
              <a:avLst/>
            </a:prstGeom>
            <a:ln w="76200">
              <a:solidFill>
                <a:srgbClr val="0C89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056" name="Arc 1055">
              <a:extLst>
                <a:ext uri="{FF2B5EF4-FFF2-40B4-BE49-F238E27FC236}">
                  <a16:creationId xmlns:a16="http://schemas.microsoft.com/office/drawing/2014/main" id="{4C19BA23-171E-098C-D1B4-F18B8BAAEE99}"/>
                </a:ext>
              </a:extLst>
            </p:cNvPr>
            <p:cNvSpPr/>
            <p:nvPr/>
          </p:nvSpPr>
          <p:spPr>
            <a:xfrm rot="16935797">
              <a:off x="9288612" y="3681095"/>
              <a:ext cx="424919" cy="90032"/>
            </a:xfrm>
            <a:prstGeom prst="arc">
              <a:avLst>
                <a:gd name="adj1" fmla="val 19103933"/>
                <a:gd name="adj2" fmla="val 21469598"/>
              </a:avLst>
            </a:prstGeom>
            <a:ln w="76200">
              <a:solidFill>
                <a:srgbClr val="0C4A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7" name="Arc 1056">
              <a:extLst>
                <a:ext uri="{FF2B5EF4-FFF2-40B4-BE49-F238E27FC236}">
                  <a16:creationId xmlns:a16="http://schemas.microsoft.com/office/drawing/2014/main" id="{F74EF255-65C7-152C-BA62-06CF6D56E46D}"/>
                </a:ext>
              </a:extLst>
            </p:cNvPr>
            <p:cNvSpPr/>
            <p:nvPr/>
          </p:nvSpPr>
          <p:spPr>
            <a:xfrm rot="14868456">
              <a:off x="4080315" y="3883673"/>
              <a:ext cx="424919" cy="90032"/>
            </a:xfrm>
            <a:prstGeom prst="arc">
              <a:avLst>
                <a:gd name="adj1" fmla="val 19103933"/>
                <a:gd name="adj2" fmla="val 21469598"/>
              </a:avLst>
            </a:prstGeom>
            <a:ln w="76200">
              <a:solidFill>
                <a:srgbClr val="0C4A7A"/>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58" name="Freeform: Shape 1057">
              <a:extLst>
                <a:ext uri="{FF2B5EF4-FFF2-40B4-BE49-F238E27FC236}">
                  <a16:creationId xmlns:a16="http://schemas.microsoft.com/office/drawing/2014/main" id="{784711D2-9340-1C75-C92C-AA53B09F3653}"/>
                </a:ext>
              </a:extLst>
            </p:cNvPr>
            <p:cNvSpPr/>
            <p:nvPr/>
          </p:nvSpPr>
          <p:spPr bwMode="auto">
            <a:xfrm rot="20437090">
              <a:off x="2764409" y="3768439"/>
              <a:ext cx="104275" cy="366725"/>
            </a:xfrm>
            <a:custGeom>
              <a:avLst/>
              <a:gdLst>
                <a:gd name="connsiteX0" fmla="*/ 35219 w 104275"/>
                <a:gd name="connsiteY0" fmla="*/ 0 h 293752"/>
                <a:gd name="connsiteX1" fmla="*/ 1881 w 104275"/>
                <a:gd name="connsiteY1" fmla="*/ 140494 h 293752"/>
                <a:gd name="connsiteX2" fmla="*/ 85225 w 104275"/>
                <a:gd name="connsiteY2" fmla="*/ 280988 h 293752"/>
                <a:gd name="connsiteX3" fmla="*/ 104275 w 104275"/>
                <a:gd name="connsiteY3" fmla="*/ 278606 h 293752"/>
              </a:gdLst>
              <a:ahLst/>
              <a:cxnLst>
                <a:cxn ang="0">
                  <a:pos x="connsiteX0" y="connsiteY0"/>
                </a:cxn>
                <a:cxn ang="0">
                  <a:pos x="connsiteX1" y="connsiteY1"/>
                </a:cxn>
                <a:cxn ang="0">
                  <a:pos x="connsiteX2" y="connsiteY2"/>
                </a:cxn>
                <a:cxn ang="0">
                  <a:pos x="connsiteX3" y="connsiteY3"/>
                </a:cxn>
              </a:cxnLst>
              <a:rect l="l" t="t" r="r" b="b"/>
              <a:pathLst>
                <a:path w="104275" h="293752">
                  <a:moveTo>
                    <a:pt x="35219" y="0"/>
                  </a:moveTo>
                  <a:cubicBezTo>
                    <a:pt x="14383" y="46831"/>
                    <a:pt x="-6453" y="93663"/>
                    <a:pt x="1881" y="140494"/>
                  </a:cubicBezTo>
                  <a:cubicBezTo>
                    <a:pt x="10215" y="187325"/>
                    <a:pt x="68159" y="257969"/>
                    <a:pt x="85225" y="280988"/>
                  </a:cubicBezTo>
                  <a:cubicBezTo>
                    <a:pt x="102291" y="304007"/>
                    <a:pt x="103283" y="291306"/>
                    <a:pt x="104275" y="278606"/>
                  </a:cubicBezTo>
                </a:path>
              </a:pathLst>
            </a:custGeom>
            <a:noFill/>
            <a:ln w="38100">
              <a:solidFill>
                <a:srgbClr val="0C89E8"/>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59" name="Group 1058">
            <a:extLst>
              <a:ext uri="{FF2B5EF4-FFF2-40B4-BE49-F238E27FC236}">
                <a16:creationId xmlns:a16="http://schemas.microsoft.com/office/drawing/2014/main" id="{9C97220F-EA42-9606-F081-6FBC3918A214}"/>
              </a:ext>
              <a:ext uri="{C183D7F6-B498-43B3-948B-1728B52AA6E4}">
                <adec:decorative xmlns:adec="http://schemas.microsoft.com/office/drawing/2017/decorative" val="1"/>
              </a:ext>
            </a:extLst>
          </p:cNvPr>
          <p:cNvGrpSpPr/>
          <p:nvPr/>
        </p:nvGrpSpPr>
        <p:grpSpPr>
          <a:xfrm>
            <a:off x="9497808" y="2060799"/>
            <a:ext cx="519060" cy="1430278"/>
            <a:chOff x="9497808" y="2060799"/>
            <a:chExt cx="519060" cy="1430278"/>
          </a:xfrm>
        </p:grpSpPr>
        <p:sp>
          <p:nvSpPr>
            <p:cNvPr id="1060" name="TextBox 1059">
              <a:extLst>
                <a:ext uri="{FF2B5EF4-FFF2-40B4-BE49-F238E27FC236}">
                  <a16:creationId xmlns:a16="http://schemas.microsoft.com/office/drawing/2014/main" id="{08658879-008B-88E0-E636-98176F3D103B}"/>
                </a:ext>
              </a:extLst>
            </p:cNvPr>
            <p:cNvSpPr txBox="1"/>
            <p:nvPr/>
          </p:nvSpPr>
          <p:spPr>
            <a:xfrm>
              <a:off x="9497808" y="2060799"/>
              <a:ext cx="490519"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Coding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mn-cs"/>
                </a:rPr>
                <a:t>bugs</a:t>
              </a:r>
            </a:p>
          </p:txBody>
        </p:sp>
        <p:sp>
          <p:nvSpPr>
            <p:cNvPr id="1061" name="Freeform: Shape 1060" descr="Vertical line">
              <a:extLst>
                <a:ext uri="{FF2B5EF4-FFF2-40B4-BE49-F238E27FC236}">
                  <a16:creationId xmlns:a16="http://schemas.microsoft.com/office/drawing/2014/main" id="{1DC9CD87-1492-7CC2-BE19-FD24920908A7}"/>
                </a:ext>
              </a:extLst>
            </p:cNvPr>
            <p:cNvSpPr/>
            <p:nvPr/>
          </p:nvSpPr>
          <p:spPr bwMode="auto">
            <a:xfrm>
              <a:off x="9762319" y="2516391"/>
              <a:ext cx="254549" cy="974686"/>
            </a:xfrm>
            <a:custGeom>
              <a:avLst/>
              <a:gdLst>
                <a:gd name="connsiteX0" fmla="*/ 0 w 0"/>
                <a:gd name="connsiteY0" fmla="*/ 1733550 h 1733550"/>
                <a:gd name="connsiteX1" fmla="*/ 0 w 0"/>
                <a:gd name="connsiteY1" fmla="*/ 0 h 1733550"/>
              </a:gdLst>
              <a:ahLst/>
              <a:cxnLst>
                <a:cxn ang="0">
                  <a:pos x="connsiteX0" y="connsiteY0"/>
                </a:cxn>
                <a:cxn ang="0">
                  <a:pos x="connsiteX1" y="connsiteY1"/>
                </a:cxn>
              </a:cxnLst>
              <a:rect l="l" t="t" r="r" b="b"/>
              <a:pathLst>
                <a:path h="1733550">
                  <a:moveTo>
                    <a:pt x="0" y="1733550"/>
                  </a:moveTo>
                  <a:lnTo>
                    <a:pt x="0" y="0"/>
                  </a:lnTo>
                </a:path>
              </a:pathLst>
            </a:custGeom>
            <a:noFill/>
            <a:ln w="15875">
              <a:solidFill>
                <a:schemeClr val="tx1"/>
              </a:solidFill>
              <a:headEnd type="oval"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1062" name="Group 1061">
            <a:extLst>
              <a:ext uri="{FF2B5EF4-FFF2-40B4-BE49-F238E27FC236}">
                <a16:creationId xmlns:a16="http://schemas.microsoft.com/office/drawing/2014/main" id="{BB08D9A5-139F-103A-8558-300B59F59E37}"/>
              </a:ext>
              <a:ext uri="{C183D7F6-B498-43B3-948B-1728B52AA6E4}">
                <adec:decorative xmlns:adec="http://schemas.microsoft.com/office/drawing/2017/decorative" val="1"/>
              </a:ext>
            </a:extLst>
          </p:cNvPr>
          <p:cNvGrpSpPr/>
          <p:nvPr/>
        </p:nvGrpSpPr>
        <p:grpSpPr>
          <a:xfrm>
            <a:off x="543813" y="3186235"/>
            <a:ext cx="1011495" cy="1637885"/>
            <a:chOff x="543813" y="3186235"/>
            <a:chExt cx="1011495" cy="1637885"/>
          </a:xfrm>
        </p:grpSpPr>
        <p:sp>
          <p:nvSpPr>
            <p:cNvPr id="1063" name="TextBox 1062">
              <a:extLst>
                <a:ext uri="{FF2B5EF4-FFF2-40B4-BE49-F238E27FC236}">
                  <a16:creationId xmlns:a16="http://schemas.microsoft.com/office/drawing/2014/main" id="{9E97479C-49BC-CEF1-3AE7-DF92753C6095}"/>
                </a:ext>
              </a:extLst>
            </p:cNvPr>
            <p:cNvSpPr txBox="1"/>
            <p:nvPr/>
          </p:nvSpPr>
          <p:spPr>
            <a:xfrm>
              <a:off x="689878" y="3186235"/>
              <a:ext cx="719364" cy="246221"/>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Triggers</a:t>
              </a:r>
            </a:p>
          </p:txBody>
        </p:sp>
        <p:sp>
          <p:nvSpPr>
            <p:cNvPr id="1064" name="TextBox 1063">
              <a:extLst>
                <a:ext uri="{FF2B5EF4-FFF2-40B4-BE49-F238E27FC236}">
                  <a16:creationId xmlns:a16="http://schemas.microsoft.com/office/drawing/2014/main" id="{AE1F4E90-9C2D-886E-3D54-80057810A3EB}"/>
                </a:ext>
              </a:extLst>
            </p:cNvPr>
            <p:cNvSpPr txBox="1"/>
            <p:nvPr/>
          </p:nvSpPr>
          <p:spPr>
            <a:xfrm>
              <a:off x="543813" y="4608676"/>
              <a:ext cx="1011495" cy="215444"/>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mn-cs"/>
                </a:rPr>
                <a:t>THE WORLD</a:t>
              </a:r>
            </a:p>
          </p:txBody>
        </p:sp>
        <p:grpSp>
          <p:nvGrpSpPr>
            <p:cNvPr id="1065" name="Group 1064" descr="globe, earth">
              <a:extLst>
                <a:ext uri="{FF2B5EF4-FFF2-40B4-BE49-F238E27FC236}">
                  <a16:creationId xmlns:a16="http://schemas.microsoft.com/office/drawing/2014/main" id="{3F8CF4B6-824C-3414-640C-114540BC33E2}"/>
                </a:ext>
              </a:extLst>
            </p:cNvPr>
            <p:cNvGrpSpPr/>
            <p:nvPr/>
          </p:nvGrpSpPr>
          <p:grpSpPr>
            <a:xfrm>
              <a:off x="665159" y="3641443"/>
              <a:ext cx="768802" cy="768798"/>
              <a:chOff x="8617744" y="2840833"/>
              <a:chExt cx="896936" cy="896934"/>
            </a:xfrm>
          </p:grpSpPr>
          <p:sp>
            <p:nvSpPr>
              <p:cNvPr id="1066" name="Oval 1065">
                <a:extLst>
                  <a:ext uri="{FF2B5EF4-FFF2-40B4-BE49-F238E27FC236}">
                    <a16:creationId xmlns:a16="http://schemas.microsoft.com/office/drawing/2014/main" id="{9A77C161-8AA1-AD3E-31BC-C4B0D8E8FC98}"/>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marL="0" marR="0" lvl="0" indent="0" algn="l" defTabSz="951009" rtl="0" eaLnBrk="1" fontAlgn="base" latinLnBrk="0" hangingPunct="1">
                  <a:lnSpc>
                    <a:spcPct val="100000"/>
                  </a:lnSpc>
                  <a:spcBef>
                    <a:spcPct val="0"/>
                  </a:spcBef>
                  <a:spcAft>
                    <a:spcPct val="0"/>
                  </a:spcAft>
                  <a:buClrTx/>
                  <a:buSzTx/>
                  <a:buFontTx/>
                  <a:buNone/>
                  <a:tabLst/>
                  <a:defRPr/>
                </a:pPr>
                <a:endParaRPr kumimoji="0" lang="en-US" sz="204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67" name="Group 4">
                <a:extLst>
                  <a:ext uri="{FF2B5EF4-FFF2-40B4-BE49-F238E27FC236}">
                    <a16:creationId xmlns:a16="http://schemas.microsoft.com/office/drawing/2014/main" id="{6FB118B2-001D-BCAB-70AC-08BC53A6B275}"/>
                  </a:ext>
                </a:extLst>
              </p:cNvPr>
              <p:cNvGrpSpPr>
                <a:grpSpLocks noChangeAspect="1"/>
              </p:cNvGrpSpPr>
              <p:nvPr/>
            </p:nvGrpSpPr>
            <p:grpSpPr bwMode="auto">
              <a:xfrm>
                <a:off x="8617744" y="2840833"/>
                <a:ext cx="896936" cy="896934"/>
                <a:chOff x="2177" y="498"/>
                <a:chExt cx="3324" cy="3324"/>
              </a:xfrm>
              <a:solidFill>
                <a:srgbClr val="243A5E"/>
              </a:solidFill>
            </p:grpSpPr>
            <p:sp>
              <p:nvSpPr>
                <p:cNvPr id="1068" name="Freeform 5">
                  <a:extLst>
                    <a:ext uri="{FF2B5EF4-FFF2-40B4-BE49-F238E27FC236}">
                      <a16:creationId xmlns:a16="http://schemas.microsoft.com/office/drawing/2014/main" id="{9A72402E-B197-B3B5-847F-8E5BDD6ED996}"/>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69" name="Freeform 6">
                  <a:extLst>
                    <a:ext uri="{FF2B5EF4-FFF2-40B4-BE49-F238E27FC236}">
                      <a16:creationId xmlns:a16="http://schemas.microsoft.com/office/drawing/2014/main" id="{8429BE03-F966-2828-2ED3-FF95D2A435CD}"/>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sp>
              <p:nvSpPr>
                <p:cNvPr id="1070" name="Freeform 7">
                  <a:extLst>
                    <a:ext uri="{FF2B5EF4-FFF2-40B4-BE49-F238E27FC236}">
                      <a16:creationId xmlns:a16="http://schemas.microsoft.com/office/drawing/2014/main" id="{E16E98AC-7051-E0BF-F917-CE0C93B05620}"/>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pPr marL="0" marR="0" lvl="0" indent="0" algn="l" defTabSz="932544"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grpSp>
    </p:spTree>
    <p:extLst>
      <p:ext uri="{BB962C8B-B14F-4D97-AF65-F5344CB8AC3E}">
        <p14:creationId xmlns:p14="http://schemas.microsoft.com/office/powerpoint/2010/main" val="16885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62"/>
                                        </p:tgtEl>
                                        <p:attrNameLst>
                                          <p:attrName>style.visibility</p:attrName>
                                        </p:attrNameLst>
                                      </p:cBhvr>
                                      <p:to>
                                        <p:strVal val="visible"/>
                                      </p:to>
                                    </p:set>
                                    <p:animEffect transition="in" filter="fade">
                                      <p:cBhvr>
                                        <p:cTn id="7" dur="500"/>
                                        <p:tgtEl>
                                          <p:spTgt spid="1062"/>
                                        </p:tgtEl>
                                      </p:cBhvr>
                                    </p:animEffect>
                                  </p:childTnLst>
                                </p:cTn>
                              </p:par>
                              <p:par>
                                <p:cTn id="8" presetID="10" presetClass="entr" presetSubtype="0" fill="hold" nodeType="withEffect">
                                  <p:stCondLst>
                                    <p:cond delay="15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42" presetClass="path" presetSubtype="0" decel="100000" fill="hold" nodeType="withEffect">
                                  <p:stCondLst>
                                    <p:cond delay="150"/>
                                  </p:stCondLst>
                                  <p:childTnLst>
                                    <p:animMotion origin="layout" path="M -0.0245 -6.58193E-7 L -4.4243E-6 -6.58193E-7 " pathEditMode="relative" rAng="0" ptsTypes="AA">
                                      <p:cBhvr>
                                        <p:cTn id="12" dur="600" fill="hold"/>
                                        <p:tgtEl>
                                          <p:spTgt spid="10"/>
                                        </p:tgtEl>
                                        <p:attrNameLst>
                                          <p:attrName>ppt_x</p:attrName>
                                          <p:attrName>ppt_y</p:attrName>
                                        </p:attrNameLst>
                                      </p:cBhvr>
                                      <p:rCtr x="1225" y="0"/>
                                    </p:animMotion>
                                  </p:childTnLst>
                                </p:cTn>
                              </p:par>
                              <p:par>
                                <p:cTn id="13" presetID="10" presetClass="entr" presetSubtype="0" fill="hold" nodeType="withEffect">
                                  <p:stCondLst>
                                    <p:cond delay="30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par>
                                <p:cTn id="16" presetID="42" presetClass="path" presetSubtype="0" decel="100000" fill="hold" nodeType="withEffect">
                                  <p:stCondLst>
                                    <p:cond delay="300"/>
                                  </p:stCondLst>
                                  <p:childTnLst>
                                    <p:animMotion origin="layout" path="M -0.0245 -6.58193E-7 L -4.4243E-6 -6.58193E-7 " pathEditMode="relative" rAng="0" ptsTypes="AA">
                                      <p:cBhvr>
                                        <p:cTn id="17" dur="600" fill="hold"/>
                                        <p:tgtEl>
                                          <p:spTgt spid="17"/>
                                        </p:tgtEl>
                                        <p:attrNameLst>
                                          <p:attrName>ppt_x</p:attrName>
                                          <p:attrName>ppt_y</p:attrName>
                                        </p:attrNameLst>
                                      </p:cBhvr>
                                      <p:rCtr x="1225" y="0"/>
                                    </p:animMotion>
                                  </p:childTnLst>
                                </p:cTn>
                              </p:par>
                              <p:par>
                                <p:cTn id="18" presetID="10" presetClass="entr" presetSubtype="0" fill="hold" nodeType="withEffect">
                                  <p:stCondLst>
                                    <p:cond delay="450"/>
                                  </p:stCondLst>
                                  <p:childTnLst>
                                    <p:set>
                                      <p:cBhvr>
                                        <p:cTn id="19" dur="1" fill="hold">
                                          <p:stCondLst>
                                            <p:cond delay="0"/>
                                          </p:stCondLst>
                                        </p:cTn>
                                        <p:tgtEl>
                                          <p:spTgt spid="51"/>
                                        </p:tgtEl>
                                        <p:attrNameLst>
                                          <p:attrName>style.visibility</p:attrName>
                                        </p:attrNameLst>
                                      </p:cBhvr>
                                      <p:to>
                                        <p:strVal val="visible"/>
                                      </p:to>
                                    </p:set>
                                    <p:animEffect transition="in" filter="fade">
                                      <p:cBhvr>
                                        <p:cTn id="20" dur="500"/>
                                        <p:tgtEl>
                                          <p:spTgt spid="51"/>
                                        </p:tgtEl>
                                      </p:cBhvr>
                                    </p:animEffect>
                                  </p:childTnLst>
                                </p:cTn>
                              </p:par>
                              <p:par>
                                <p:cTn id="21" presetID="42" presetClass="path" presetSubtype="0" decel="100000" fill="hold" nodeType="withEffect">
                                  <p:stCondLst>
                                    <p:cond delay="450"/>
                                  </p:stCondLst>
                                  <p:childTnLst>
                                    <p:animMotion origin="layout" path="M -0.0245 -6.58193E-7 L -4.4243E-6 -6.58193E-7 " pathEditMode="relative" rAng="0" ptsTypes="AA">
                                      <p:cBhvr>
                                        <p:cTn id="22" dur="600" fill="hold"/>
                                        <p:tgtEl>
                                          <p:spTgt spid="51"/>
                                        </p:tgtEl>
                                        <p:attrNameLst>
                                          <p:attrName>ppt_x</p:attrName>
                                          <p:attrName>ppt_y</p:attrName>
                                        </p:attrNameLst>
                                      </p:cBhvr>
                                      <p:rCtr x="1225" y="0"/>
                                    </p:animMotion>
                                  </p:childTnLst>
                                </p:cTn>
                              </p:par>
                              <p:par>
                                <p:cTn id="23" presetID="10" presetClass="entr" presetSubtype="0" fill="hold" nodeType="withEffect">
                                  <p:stCondLst>
                                    <p:cond delay="600"/>
                                  </p:stCondLst>
                                  <p:childTnLst>
                                    <p:set>
                                      <p:cBhvr>
                                        <p:cTn id="24" dur="1" fill="hold">
                                          <p:stCondLst>
                                            <p:cond delay="0"/>
                                          </p:stCondLst>
                                        </p:cTn>
                                        <p:tgtEl>
                                          <p:spTgt spid="54"/>
                                        </p:tgtEl>
                                        <p:attrNameLst>
                                          <p:attrName>style.visibility</p:attrName>
                                        </p:attrNameLst>
                                      </p:cBhvr>
                                      <p:to>
                                        <p:strVal val="visible"/>
                                      </p:to>
                                    </p:set>
                                    <p:animEffect transition="in" filter="fade">
                                      <p:cBhvr>
                                        <p:cTn id="25" dur="500"/>
                                        <p:tgtEl>
                                          <p:spTgt spid="54"/>
                                        </p:tgtEl>
                                      </p:cBhvr>
                                    </p:animEffect>
                                  </p:childTnLst>
                                </p:cTn>
                              </p:par>
                              <p:par>
                                <p:cTn id="26" presetID="42" presetClass="path" presetSubtype="0" decel="100000" fill="hold" nodeType="withEffect">
                                  <p:stCondLst>
                                    <p:cond delay="600"/>
                                  </p:stCondLst>
                                  <p:childTnLst>
                                    <p:animMotion origin="layout" path="M -0.0245 -6.58193E-7 L -4.4243E-6 -6.58193E-7 " pathEditMode="relative" rAng="0" ptsTypes="AA">
                                      <p:cBhvr>
                                        <p:cTn id="27" dur="600" fill="hold"/>
                                        <p:tgtEl>
                                          <p:spTgt spid="54"/>
                                        </p:tgtEl>
                                        <p:attrNameLst>
                                          <p:attrName>ppt_x</p:attrName>
                                          <p:attrName>ppt_y</p:attrName>
                                        </p:attrNameLst>
                                      </p:cBhvr>
                                      <p:rCtr x="1225" y="0"/>
                                    </p:animMotion>
                                  </p:childTnLst>
                                </p:cTn>
                              </p:par>
                              <p:par>
                                <p:cTn id="28" presetID="10" presetClass="entr" presetSubtype="0" fill="hold" nodeType="withEffect">
                                  <p:stCondLst>
                                    <p:cond delay="750"/>
                                  </p:stCondLst>
                                  <p:childTnLst>
                                    <p:set>
                                      <p:cBhvr>
                                        <p:cTn id="29" dur="1" fill="hold">
                                          <p:stCondLst>
                                            <p:cond delay="0"/>
                                          </p:stCondLst>
                                        </p:cTn>
                                        <p:tgtEl>
                                          <p:spTgt spid="20"/>
                                        </p:tgtEl>
                                        <p:attrNameLst>
                                          <p:attrName>style.visibility</p:attrName>
                                        </p:attrNameLst>
                                      </p:cBhvr>
                                      <p:to>
                                        <p:strVal val="visible"/>
                                      </p:to>
                                    </p:set>
                                    <p:animEffect transition="in" filter="fade">
                                      <p:cBhvr>
                                        <p:cTn id="30" dur="500"/>
                                        <p:tgtEl>
                                          <p:spTgt spid="20"/>
                                        </p:tgtEl>
                                      </p:cBhvr>
                                    </p:animEffect>
                                  </p:childTnLst>
                                </p:cTn>
                              </p:par>
                              <p:par>
                                <p:cTn id="31" presetID="42" presetClass="path" presetSubtype="0" decel="100000" fill="hold" nodeType="withEffect">
                                  <p:stCondLst>
                                    <p:cond delay="750"/>
                                  </p:stCondLst>
                                  <p:childTnLst>
                                    <p:animMotion origin="layout" path="M -0.0245 -6.58193E-7 L -4.4243E-6 -6.58193E-7 " pathEditMode="relative" rAng="0" ptsTypes="AA">
                                      <p:cBhvr>
                                        <p:cTn id="32" dur="600" fill="hold"/>
                                        <p:tgtEl>
                                          <p:spTgt spid="20"/>
                                        </p:tgtEl>
                                        <p:attrNameLst>
                                          <p:attrName>ppt_x</p:attrName>
                                          <p:attrName>ppt_y</p:attrName>
                                        </p:attrNameLst>
                                      </p:cBhvr>
                                      <p:rCtr x="1225" y="0"/>
                                    </p:animMotion>
                                  </p:childTnLst>
                                </p:cTn>
                              </p:par>
                              <p:par>
                                <p:cTn id="33" presetID="10" presetClass="entr" presetSubtype="0" fill="hold" nodeType="withEffect">
                                  <p:stCondLst>
                                    <p:cond delay="900"/>
                                  </p:stCondLst>
                                  <p:childTnLst>
                                    <p:set>
                                      <p:cBhvr>
                                        <p:cTn id="34" dur="1" fill="hold">
                                          <p:stCondLst>
                                            <p:cond delay="0"/>
                                          </p:stCondLst>
                                        </p:cTn>
                                        <p:tgtEl>
                                          <p:spTgt spid="24"/>
                                        </p:tgtEl>
                                        <p:attrNameLst>
                                          <p:attrName>style.visibility</p:attrName>
                                        </p:attrNameLst>
                                      </p:cBhvr>
                                      <p:to>
                                        <p:strVal val="visible"/>
                                      </p:to>
                                    </p:set>
                                    <p:animEffect transition="in" filter="fade">
                                      <p:cBhvr>
                                        <p:cTn id="35" dur="500"/>
                                        <p:tgtEl>
                                          <p:spTgt spid="24"/>
                                        </p:tgtEl>
                                      </p:cBhvr>
                                    </p:animEffect>
                                  </p:childTnLst>
                                </p:cTn>
                              </p:par>
                              <p:par>
                                <p:cTn id="36" presetID="42" presetClass="path" presetSubtype="0" decel="100000" fill="hold" nodeType="withEffect">
                                  <p:stCondLst>
                                    <p:cond delay="900"/>
                                  </p:stCondLst>
                                  <p:childTnLst>
                                    <p:animMotion origin="layout" path="M -0.0245 -6.58193E-7 L -4.4243E-6 -6.58193E-7 " pathEditMode="relative" rAng="0" ptsTypes="AA">
                                      <p:cBhvr>
                                        <p:cTn id="37" dur="600" fill="hold"/>
                                        <p:tgtEl>
                                          <p:spTgt spid="24"/>
                                        </p:tgtEl>
                                        <p:attrNameLst>
                                          <p:attrName>ppt_x</p:attrName>
                                          <p:attrName>ppt_y</p:attrName>
                                        </p:attrNameLst>
                                      </p:cBhvr>
                                      <p:rCtr x="1225" y="0"/>
                                    </p:animMotion>
                                  </p:childTnLst>
                                </p:cTn>
                              </p:par>
                              <p:par>
                                <p:cTn id="38" presetID="10" presetClass="entr" presetSubtype="0" fill="hold" grpId="0" nodeType="withEffect">
                                  <p:stCondLst>
                                    <p:cond delay="90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500"/>
                                        <p:tgtEl>
                                          <p:spTgt spid="9"/>
                                        </p:tgtEl>
                                      </p:cBhvr>
                                    </p:animEffect>
                                  </p:childTnLst>
                                </p:cTn>
                              </p:par>
                            </p:childTnLst>
                          </p:cTn>
                        </p:par>
                        <p:par>
                          <p:cTn id="41" fill="hold">
                            <p:stCondLst>
                              <p:cond delay="1500"/>
                            </p:stCondLst>
                            <p:childTnLst>
                              <p:par>
                                <p:cTn id="42" presetID="1" presetClass="entr" presetSubtype="0" fill="hold" nodeType="afterEffect">
                                  <p:stCondLst>
                                    <p:cond delay="0"/>
                                  </p:stCondLst>
                                  <p:childTnLst>
                                    <p:set>
                                      <p:cBhvr>
                                        <p:cTn id="43" dur="1" fill="hold">
                                          <p:stCondLst>
                                            <p:cond delay="0"/>
                                          </p:stCondLst>
                                        </p:cTn>
                                        <p:tgtEl>
                                          <p:spTgt spid="1053"/>
                                        </p:tgtEl>
                                        <p:attrNameLst>
                                          <p:attrName>style.visibility</p:attrName>
                                        </p:attrNameLst>
                                      </p:cBhvr>
                                      <p:to>
                                        <p:strVal val="visible"/>
                                      </p:to>
                                    </p:set>
                                  </p:childTnLst>
                                </p:cTn>
                              </p:par>
                              <p:par>
                                <p:cTn id="44" presetID="10" presetClass="entr" presetSubtype="0" fill="hold" nodeType="withEffect">
                                  <p:stCondLst>
                                    <p:cond delay="0"/>
                                  </p:stCondLst>
                                  <p:childTnLst>
                                    <p:set>
                                      <p:cBhvr>
                                        <p:cTn id="45" dur="1" fill="hold">
                                          <p:stCondLst>
                                            <p:cond delay="0"/>
                                          </p:stCondLst>
                                        </p:cTn>
                                        <p:tgtEl>
                                          <p:spTgt spid="1025"/>
                                        </p:tgtEl>
                                        <p:attrNameLst>
                                          <p:attrName>style.visibility</p:attrName>
                                        </p:attrNameLst>
                                      </p:cBhvr>
                                      <p:to>
                                        <p:strVal val="visible"/>
                                      </p:to>
                                    </p:set>
                                    <p:animEffect transition="in" filter="fade">
                                      <p:cBhvr>
                                        <p:cTn id="46" dur="500"/>
                                        <p:tgtEl>
                                          <p:spTgt spid="1025"/>
                                        </p:tgtEl>
                                      </p:cBhvr>
                                    </p:animEffect>
                                  </p:childTnLst>
                                </p:cTn>
                              </p:par>
                              <p:par>
                                <p:cTn id="47" presetID="42" presetClass="path" presetSubtype="0" decel="100000" fill="hold" nodeType="withEffect">
                                  <p:stCondLst>
                                    <p:cond delay="0"/>
                                  </p:stCondLst>
                                  <p:childTnLst>
                                    <p:animMotion origin="layout" path="M 2.25428E-6 0.04607 L 2.25428E-6 -6.58193E-7 " pathEditMode="relative" rAng="0" ptsTypes="AA">
                                      <p:cBhvr>
                                        <p:cTn id="48" dur="600" fill="hold"/>
                                        <p:tgtEl>
                                          <p:spTgt spid="1025"/>
                                        </p:tgtEl>
                                        <p:attrNameLst>
                                          <p:attrName>ppt_x</p:attrName>
                                          <p:attrName>ppt_y</p:attrName>
                                        </p:attrNameLst>
                                      </p:cBhvr>
                                      <p:rCtr x="0" y="-2315"/>
                                    </p:animMotion>
                                  </p:childTnLst>
                                </p:cTn>
                              </p:par>
                              <p:par>
                                <p:cTn id="49" presetID="10" presetClass="entr" presetSubtype="0" fill="hold" nodeType="withEffect">
                                  <p:stCondLst>
                                    <p:cond delay="100"/>
                                  </p:stCondLst>
                                  <p:childTnLst>
                                    <p:set>
                                      <p:cBhvr>
                                        <p:cTn id="50" dur="1" fill="hold">
                                          <p:stCondLst>
                                            <p:cond delay="0"/>
                                          </p:stCondLst>
                                        </p:cTn>
                                        <p:tgtEl>
                                          <p:spTgt spid="1029"/>
                                        </p:tgtEl>
                                        <p:attrNameLst>
                                          <p:attrName>style.visibility</p:attrName>
                                        </p:attrNameLst>
                                      </p:cBhvr>
                                      <p:to>
                                        <p:strVal val="visible"/>
                                      </p:to>
                                    </p:set>
                                    <p:animEffect transition="in" filter="fade">
                                      <p:cBhvr>
                                        <p:cTn id="51" dur="500"/>
                                        <p:tgtEl>
                                          <p:spTgt spid="1029"/>
                                        </p:tgtEl>
                                      </p:cBhvr>
                                    </p:animEffect>
                                  </p:childTnLst>
                                </p:cTn>
                              </p:par>
                              <p:par>
                                <p:cTn id="52" presetID="42" presetClass="path" presetSubtype="0" decel="100000" fill="hold" nodeType="withEffect">
                                  <p:stCondLst>
                                    <p:cond delay="100"/>
                                  </p:stCondLst>
                                  <p:childTnLst>
                                    <p:animMotion origin="layout" path="M 2.25428E-6 0.04607 L 2.25428E-6 -6.58193E-7 " pathEditMode="relative" rAng="0" ptsTypes="AA">
                                      <p:cBhvr>
                                        <p:cTn id="53" dur="600" fill="hold"/>
                                        <p:tgtEl>
                                          <p:spTgt spid="1029"/>
                                        </p:tgtEl>
                                        <p:attrNameLst>
                                          <p:attrName>ppt_x</p:attrName>
                                          <p:attrName>ppt_y</p:attrName>
                                        </p:attrNameLst>
                                      </p:cBhvr>
                                      <p:rCtr x="0" y="-2315"/>
                                    </p:animMotion>
                                  </p:childTnLst>
                                </p:cTn>
                              </p:par>
                              <p:par>
                                <p:cTn id="54" presetID="10" presetClass="entr" presetSubtype="0" fill="hold" nodeType="withEffect">
                                  <p:stCondLst>
                                    <p:cond delay="200"/>
                                  </p:stCondLst>
                                  <p:childTnLst>
                                    <p:set>
                                      <p:cBhvr>
                                        <p:cTn id="55" dur="1" fill="hold">
                                          <p:stCondLst>
                                            <p:cond delay="0"/>
                                          </p:stCondLst>
                                        </p:cTn>
                                        <p:tgtEl>
                                          <p:spTgt spid="1032"/>
                                        </p:tgtEl>
                                        <p:attrNameLst>
                                          <p:attrName>style.visibility</p:attrName>
                                        </p:attrNameLst>
                                      </p:cBhvr>
                                      <p:to>
                                        <p:strVal val="visible"/>
                                      </p:to>
                                    </p:set>
                                    <p:animEffect transition="in" filter="fade">
                                      <p:cBhvr>
                                        <p:cTn id="56" dur="500"/>
                                        <p:tgtEl>
                                          <p:spTgt spid="1032"/>
                                        </p:tgtEl>
                                      </p:cBhvr>
                                    </p:animEffect>
                                  </p:childTnLst>
                                </p:cTn>
                              </p:par>
                              <p:par>
                                <p:cTn id="57" presetID="42" presetClass="path" presetSubtype="0" decel="100000" fill="hold" nodeType="withEffect">
                                  <p:stCondLst>
                                    <p:cond delay="200"/>
                                  </p:stCondLst>
                                  <p:childTnLst>
                                    <p:animMotion origin="layout" path="M 2.25428E-6 0.04607 L 2.25428E-6 -6.58193E-7 " pathEditMode="relative" rAng="0" ptsTypes="AA">
                                      <p:cBhvr>
                                        <p:cTn id="58" dur="600" fill="hold"/>
                                        <p:tgtEl>
                                          <p:spTgt spid="1032"/>
                                        </p:tgtEl>
                                        <p:attrNameLst>
                                          <p:attrName>ppt_x</p:attrName>
                                          <p:attrName>ppt_y</p:attrName>
                                        </p:attrNameLst>
                                      </p:cBhvr>
                                      <p:rCtr x="0" y="-2315"/>
                                    </p:animMotion>
                                  </p:childTnLst>
                                </p:cTn>
                              </p:par>
                              <p:par>
                                <p:cTn id="59" presetID="10" presetClass="entr" presetSubtype="0" fill="hold" nodeType="withEffect">
                                  <p:stCondLst>
                                    <p:cond delay="300"/>
                                  </p:stCondLst>
                                  <p:childTnLst>
                                    <p:set>
                                      <p:cBhvr>
                                        <p:cTn id="60" dur="1" fill="hold">
                                          <p:stCondLst>
                                            <p:cond delay="0"/>
                                          </p:stCondLst>
                                        </p:cTn>
                                        <p:tgtEl>
                                          <p:spTgt spid="1035"/>
                                        </p:tgtEl>
                                        <p:attrNameLst>
                                          <p:attrName>style.visibility</p:attrName>
                                        </p:attrNameLst>
                                      </p:cBhvr>
                                      <p:to>
                                        <p:strVal val="visible"/>
                                      </p:to>
                                    </p:set>
                                    <p:animEffect transition="in" filter="fade">
                                      <p:cBhvr>
                                        <p:cTn id="61" dur="500"/>
                                        <p:tgtEl>
                                          <p:spTgt spid="1035"/>
                                        </p:tgtEl>
                                      </p:cBhvr>
                                    </p:animEffect>
                                  </p:childTnLst>
                                </p:cTn>
                              </p:par>
                              <p:par>
                                <p:cTn id="62" presetID="42" presetClass="path" presetSubtype="0" decel="100000" fill="hold" nodeType="withEffect">
                                  <p:stCondLst>
                                    <p:cond delay="300"/>
                                  </p:stCondLst>
                                  <p:childTnLst>
                                    <p:animMotion origin="layout" path="M 2.25428E-6 0.04607 L 2.25428E-6 -6.58193E-7 " pathEditMode="relative" rAng="0" ptsTypes="AA">
                                      <p:cBhvr>
                                        <p:cTn id="63" dur="600" fill="hold"/>
                                        <p:tgtEl>
                                          <p:spTgt spid="1035"/>
                                        </p:tgtEl>
                                        <p:attrNameLst>
                                          <p:attrName>ppt_x</p:attrName>
                                          <p:attrName>ppt_y</p:attrName>
                                        </p:attrNameLst>
                                      </p:cBhvr>
                                      <p:rCtr x="0" y="-2315"/>
                                    </p:animMotion>
                                  </p:childTnLst>
                                </p:cTn>
                              </p:par>
                              <p:par>
                                <p:cTn id="64" presetID="10" presetClass="entr" presetSubtype="0" fill="hold" nodeType="withEffect">
                                  <p:stCondLst>
                                    <p:cond delay="400"/>
                                  </p:stCondLst>
                                  <p:childTnLst>
                                    <p:set>
                                      <p:cBhvr>
                                        <p:cTn id="65" dur="1" fill="hold">
                                          <p:stCondLst>
                                            <p:cond delay="0"/>
                                          </p:stCondLst>
                                        </p:cTn>
                                        <p:tgtEl>
                                          <p:spTgt spid="1038"/>
                                        </p:tgtEl>
                                        <p:attrNameLst>
                                          <p:attrName>style.visibility</p:attrName>
                                        </p:attrNameLst>
                                      </p:cBhvr>
                                      <p:to>
                                        <p:strVal val="visible"/>
                                      </p:to>
                                    </p:set>
                                    <p:animEffect transition="in" filter="fade">
                                      <p:cBhvr>
                                        <p:cTn id="66" dur="500"/>
                                        <p:tgtEl>
                                          <p:spTgt spid="1038"/>
                                        </p:tgtEl>
                                      </p:cBhvr>
                                    </p:animEffect>
                                  </p:childTnLst>
                                </p:cTn>
                              </p:par>
                              <p:par>
                                <p:cTn id="67" presetID="42" presetClass="path" presetSubtype="0" decel="100000" fill="hold" nodeType="withEffect">
                                  <p:stCondLst>
                                    <p:cond delay="400"/>
                                  </p:stCondLst>
                                  <p:childTnLst>
                                    <p:animMotion origin="layout" path="M 2.25428E-6 0.04607 L 2.25428E-6 -6.58193E-7 " pathEditMode="relative" rAng="0" ptsTypes="AA">
                                      <p:cBhvr>
                                        <p:cTn id="68" dur="600" fill="hold"/>
                                        <p:tgtEl>
                                          <p:spTgt spid="1038"/>
                                        </p:tgtEl>
                                        <p:attrNameLst>
                                          <p:attrName>ppt_x</p:attrName>
                                          <p:attrName>ppt_y</p:attrName>
                                        </p:attrNameLst>
                                      </p:cBhvr>
                                      <p:rCtr x="0" y="-2315"/>
                                    </p:animMotion>
                                  </p:childTnLst>
                                </p:cTn>
                              </p:par>
                              <p:par>
                                <p:cTn id="69" presetID="10" presetClass="entr" presetSubtype="0" fill="hold" nodeType="withEffect">
                                  <p:stCondLst>
                                    <p:cond delay="500"/>
                                  </p:stCondLst>
                                  <p:childTnLst>
                                    <p:set>
                                      <p:cBhvr>
                                        <p:cTn id="70" dur="1" fill="hold">
                                          <p:stCondLst>
                                            <p:cond delay="0"/>
                                          </p:stCondLst>
                                        </p:cTn>
                                        <p:tgtEl>
                                          <p:spTgt spid="1041"/>
                                        </p:tgtEl>
                                        <p:attrNameLst>
                                          <p:attrName>style.visibility</p:attrName>
                                        </p:attrNameLst>
                                      </p:cBhvr>
                                      <p:to>
                                        <p:strVal val="visible"/>
                                      </p:to>
                                    </p:set>
                                    <p:animEffect transition="in" filter="fade">
                                      <p:cBhvr>
                                        <p:cTn id="71" dur="500"/>
                                        <p:tgtEl>
                                          <p:spTgt spid="1041"/>
                                        </p:tgtEl>
                                      </p:cBhvr>
                                    </p:animEffect>
                                  </p:childTnLst>
                                </p:cTn>
                              </p:par>
                              <p:par>
                                <p:cTn id="72" presetID="42" presetClass="path" presetSubtype="0" decel="100000" fill="hold" nodeType="withEffect">
                                  <p:stCondLst>
                                    <p:cond delay="500"/>
                                  </p:stCondLst>
                                  <p:childTnLst>
                                    <p:animMotion origin="layout" path="M 2.25428E-6 0.04607 L 2.25428E-6 -6.58193E-7 " pathEditMode="relative" rAng="0" ptsTypes="AA">
                                      <p:cBhvr>
                                        <p:cTn id="73" dur="600" fill="hold"/>
                                        <p:tgtEl>
                                          <p:spTgt spid="1041"/>
                                        </p:tgtEl>
                                        <p:attrNameLst>
                                          <p:attrName>ppt_x</p:attrName>
                                          <p:attrName>ppt_y</p:attrName>
                                        </p:attrNameLst>
                                      </p:cBhvr>
                                      <p:rCtr x="0" y="-2315"/>
                                    </p:animMotion>
                                  </p:childTnLst>
                                </p:cTn>
                              </p:par>
                              <p:par>
                                <p:cTn id="74" presetID="10" presetClass="entr" presetSubtype="0" fill="hold" nodeType="withEffect">
                                  <p:stCondLst>
                                    <p:cond delay="600"/>
                                  </p:stCondLst>
                                  <p:childTnLst>
                                    <p:set>
                                      <p:cBhvr>
                                        <p:cTn id="75" dur="1" fill="hold">
                                          <p:stCondLst>
                                            <p:cond delay="0"/>
                                          </p:stCondLst>
                                        </p:cTn>
                                        <p:tgtEl>
                                          <p:spTgt spid="1047"/>
                                        </p:tgtEl>
                                        <p:attrNameLst>
                                          <p:attrName>style.visibility</p:attrName>
                                        </p:attrNameLst>
                                      </p:cBhvr>
                                      <p:to>
                                        <p:strVal val="visible"/>
                                      </p:to>
                                    </p:set>
                                    <p:animEffect transition="in" filter="fade">
                                      <p:cBhvr>
                                        <p:cTn id="76" dur="500"/>
                                        <p:tgtEl>
                                          <p:spTgt spid="1047"/>
                                        </p:tgtEl>
                                      </p:cBhvr>
                                    </p:animEffect>
                                  </p:childTnLst>
                                </p:cTn>
                              </p:par>
                              <p:par>
                                <p:cTn id="77" presetID="42" presetClass="path" presetSubtype="0" decel="100000" fill="hold" nodeType="withEffect">
                                  <p:stCondLst>
                                    <p:cond delay="600"/>
                                  </p:stCondLst>
                                  <p:childTnLst>
                                    <p:animMotion origin="layout" path="M 2.25428E-6 0.04607 L 2.25428E-6 -6.58193E-7 " pathEditMode="relative" rAng="0" ptsTypes="AA">
                                      <p:cBhvr>
                                        <p:cTn id="78" dur="600" fill="hold"/>
                                        <p:tgtEl>
                                          <p:spTgt spid="1047"/>
                                        </p:tgtEl>
                                        <p:attrNameLst>
                                          <p:attrName>ppt_x</p:attrName>
                                          <p:attrName>ppt_y</p:attrName>
                                        </p:attrNameLst>
                                      </p:cBhvr>
                                      <p:rCtr x="0" y="-2315"/>
                                    </p:animMotion>
                                  </p:childTnLst>
                                </p:cTn>
                              </p:par>
                              <p:par>
                                <p:cTn id="79" presetID="10" presetClass="entr" presetSubtype="0" fill="hold" nodeType="withEffect">
                                  <p:stCondLst>
                                    <p:cond delay="700"/>
                                  </p:stCondLst>
                                  <p:childTnLst>
                                    <p:set>
                                      <p:cBhvr>
                                        <p:cTn id="80" dur="1" fill="hold">
                                          <p:stCondLst>
                                            <p:cond delay="0"/>
                                          </p:stCondLst>
                                        </p:cTn>
                                        <p:tgtEl>
                                          <p:spTgt spid="1044"/>
                                        </p:tgtEl>
                                        <p:attrNameLst>
                                          <p:attrName>style.visibility</p:attrName>
                                        </p:attrNameLst>
                                      </p:cBhvr>
                                      <p:to>
                                        <p:strVal val="visible"/>
                                      </p:to>
                                    </p:set>
                                    <p:animEffect transition="in" filter="fade">
                                      <p:cBhvr>
                                        <p:cTn id="81" dur="500"/>
                                        <p:tgtEl>
                                          <p:spTgt spid="1044"/>
                                        </p:tgtEl>
                                      </p:cBhvr>
                                    </p:animEffect>
                                  </p:childTnLst>
                                </p:cTn>
                              </p:par>
                              <p:par>
                                <p:cTn id="82" presetID="42" presetClass="path" presetSubtype="0" decel="100000" fill="hold" nodeType="withEffect">
                                  <p:stCondLst>
                                    <p:cond delay="700"/>
                                  </p:stCondLst>
                                  <p:childTnLst>
                                    <p:animMotion origin="layout" path="M 2.25428E-6 0.04607 L 2.25428E-6 -6.58193E-7 " pathEditMode="relative" rAng="0" ptsTypes="AA">
                                      <p:cBhvr>
                                        <p:cTn id="83" dur="600" fill="hold"/>
                                        <p:tgtEl>
                                          <p:spTgt spid="1044"/>
                                        </p:tgtEl>
                                        <p:attrNameLst>
                                          <p:attrName>ppt_x</p:attrName>
                                          <p:attrName>ppt_y</p:attrName>
                                        </p:attrNameLst>
                                      </p:cBhvr>
                                      <p:rCtr x="0" y="-2315"/>
                                    </p:animMotion>
                                  </p:childTnLst>
                                </p:cTn>
                              </p:par>
                              <p:par>
                                <p:cTn id="84" presetID="10" presetClass="entr" presetSubtype="0" fill="hold" nodeType="withEffect">
                                  <p:stCondLst>
                                    <p:cond delay="800"/>
                                  </p:stCondLst>
                                  <p:childTnLst>
                                    <p:set>
                                      <p:cBhvr>
                                        <p:cTn id="85" dur="1" fill="hold">
                                          <p:stCondLst>
                                            <p:cond delay="0"/>
                                          </p:stCondLst>
                                        </p:cTn>
                                        <p:tgtEl>
                                          <p:spTgt spid="1059"/>
                                        </p:tgtEl>
                                        <p:attrNameLst>
                                          <p:attrName>style.visibility</p:attrName>
                                        </p:attrNameLst>
                                      </p:cBhvr>
                                      <p:to>
                                        <p:strVal val="visible"/>
                                      </p:to>
                                    </p:set>
                                    <p:animEffect transition="in" filter="fade">
                                      <p:cBhvr>
                                        <p:cTn id="86" dur="500"/>
                                        <p:tgtEl>
                                          <p:spTgt spid="1059"/>
                                        </p:tgtEl>
                                      </p:cBhvr>
                                    </p:animEffect>
                                  </p:childTnLst>
                                </p:cTn>
                              </p:par>
                              <p:par>
                                <p:cTn id="87" presetID="42" presetClass="path" presetSubtype="0" decel="100000" fill="hold" nodeType="withEffect">
                                  <p:stCondLst>
                                    <p:cond delay="800"/>
                                  </p:stCondLst>
                                  <p:childTnLst>
                                    <p:animMotion origin="layout" path="M 2.25428E-6 0.04607 L 2.25428E-6 -6.58193E-7 " pathEditMode="relative" rAng="0" ptsTypes="AA">
                                      <p:cBhvr>
                                        <p:cTn id="88" dur="600" fill="hold"/>
                                        <p:tgtEl>
                                          <p:spTgt spid="1059"/>
                                        </p:tgtEl>
                                        <p:attrNameLst>
                                          <p:attrName>ppt_x</p:attrName>
                                          <p:attrName>ppt_y</p:attrName>
                                        </p:attrNameLst>
                                      </p:cBhvr>
                                      <p:rCtr x="0" y="-2315"/>
                                    </p:animMotion>
                                  </p:childTnLst>
                                </p:cTn>
                              </p:par>
                              <p:par>
                                <p:cTn id="89" presetID="10" presetClass="entr" presetSubtype="0" fill="hold" nodeType="withEffect">
                                  <p:stCondLst>
                                    <p:cond delay="900"/>
                                  </p:stCondLst>
                                  <p:childTnLst>
                                    <p:set>
                                      <p:cBhvr>
                                        <p:cTn id="90" dur="1" fill="hold">
                                          <p:stCondLst>
                                            <p:cond delay="0"/>
                                          </p:stCondLst>
                                        </p:cTn>
                                        <p:tgtEl>
                                          <p:spTgt spid="1050"/>
                                        </p:tgtEl>
                                        <p:attrNameLst>
                                          <p:attrName>style.visibility</p:attrName>
                                        </p:attrNameLst>
                                      </p:cBhvr>
                                      <p:to>
                                        <p:strVal val="visible"/>
                                      </p:to>
                                    </p:set>
                                    <p:animEffect transition="in" filter="fade">
                                      <p:cBhvr>
                                        <p:cTn id="91" dur="500"/>
                                        <p:tgtEl>
                                          <p:spTgt spid="1050"/>
                                        </p:tgtEl>
                                      </p:cBhvr>
                                    </p:animEffect>
                                  </p:childTnLst>
                                </p:cTn>
                              </p:par>
                              <p:par>
                                <p:cTn id="92" presetID="42" presetClass="path" presetSubtype="0" decel="100000" fill="hold" nodeType="withEffect">
                                  <p:stCondLst>
                                    <p:cond delay="900"/>
                                  </p:stCondLst>
                                  <p:childTnLst>
                                    <p:animMotion origin="layout" path="M 2.25428E-6 0.04607 L 2.25428E-6 -6.58193E-7 " pathEditMode="relative" rAng="0" ptsTypes="AA">
                                      <p:cBhvr>
                                        <p:cTn id="93" dur="600" fill="hold"/>
                                        <p:tgtEl>
                                          <p:spTgt spid="1050"/>
                                        </p:tgtEl>
                                        <p:attrNameLst>
                                          <p:attrName>ppt_x</p:attrName>
                                          <p:attrName>ppt_y</p:attrName>
                                        </p:attrNameLst>
                                      </p:cBhvr>
                                      <p:rCtr x="0" y="-2315"/>
                                    </p:animMotion>
                                  </p:childTnLst>
                                </p:cTn>
                              </p:par>
                              <p:par>
                                <p:cTn id="94" presetID="22" presetClass="entr" presetSubtype="8" fill="hold" grpId="0" nodeType="withEffect">
                                  <p:stCondLst>
                                    <p:cond delay="900"/>
                                  </p:stCondLst>
                                  <p:childTnLst>
                                    <p:set>
                                      <p:cBhvr>
                                        <p:cTn id="95" dur="1" fill="hold">
                                          <p:stCondLst>
                                            <p:cond delay="0"/>
                                          </p:stCondLst>
                                        </p:cTn>
                                        <p:tgtEl>
                                          <p:spTgt spid="7"/>
                                        </p:tgtEl>
                                        <p:attrNameLst>
                                          <p:attrName>style.visibility</p:attrName>
                                        </p:attrNameLst>
                                      </p:cBhvr>
                                      <p:to>
                                        <p:strVal val="visible"/>
                                      </p:to>
                                    </p:set>
                                    <p:animEffect transition="in" filter="wipe(left)">
                                      <p:cBhvr>
                                        <p:cTn id="96" dur="750"/>
                                        <p:tgtEl>
                                          <p:spTgt spid="7"/>
                                        </p:tgtEl>
                                      </p:cBhvr>
                                    </p:animEffect>
                                  </p:childTnLst>
                                </p:cTn>
                              </p:par>
                              <p:par>
                                <p:cTn id="97" presetID="22" presetClass="entr" presetSubtype="8" fill="hold" nodeType="withEffect">
                                  <p:stCondLst>
                                    <p:cond delay="900"/>
                                  </p:stCondLst>
                                  <p:childTnLst>
                                    <p:set>
                                      <p:cBhvr>
                                        <p:cTn id="98" dur="1" fill="hold">
                                          <p:stCondLst>
                                            <p:cond delay="0"/>
                                          </p:stCondLst>
                                        </p:cTn>
                                        <p:tgtEl>
                                          <p:spTgt spid="39"/>
                                        </p:tgtEl>
                                        <p:attrNameLst>
                                          <p:attrName>style.visibility</p:attrName>
                                        </p:attrNameLst>
                                      </p:cBhvr>
                                      <p:to>
                                        <p:strVal val="visible"/>
                                      </p:to>
                                    </p:set>
                                    <p:animEffect transition="in" filter="wipe(left)">
                                      <p:cBhvr>
                                        <p:cTn id="99" dur="750"/>
                                        <p:tgtEl>
                                          <p:spTgt spid="39"/>
                                        </p:tgtEl>
                                      </p:cBhvr>
                                    </p:animEffect>
                                  </p:childTnLst>
                                </p:cTn>
                              </p:par>
                              <p:par>
                                <p:cTn id="100" presetID="22" presetClass="entr" presetSubtype="8" fill="hold" nodeType="withEffect">
                                  <p:stCondLst>
                                    <p:cond delay="900"/>
                                  </p:stCondLst>
                                  <p:childTnLst>
                                    <p:set>
                                      <p:cBhvr>
                                        <p:cTn id="101" dur="1" fill="hold">
                                          <p:stCondLst>
                                            <p:cond delay="0"/>
                                          </p:stCondLst>
                                        </p:cTn>
                                        <p:tgtEl>
                                          <p:spTgt spid="57"/>
                                        </p:tgtEl>
                                        <p:attrNameLst>
                                          <p:attrName>style.visibility</p:attrName>
                                        </p:attrNameLst>
                                      </p:cBhvr>
                                      <p:to>
                                        <p:strVal val="visible"/>
                                      </p:to>
                                    </p:set>
                                    <p:animEffect transition="in" filter="wipe(left)">
                                      <p:cBhvr>
                                        <p:cTn id="102" dur="1000"/>
                                        <p:tgtEl>
                                          <p:spTgt spid="57"/>
                                        </p:tgtEl>
                                      </p:cBhvr>
                                    </p:animEffect>
                                  </p:childTnLst>
                                </p:cTn>
                              </p:par>
                            </p:childTnLst>
                          </p:cTn>
                        </p:par>
                        <p:par>
                          <p:cTn id="103" fill="hold">
                            <p:stCondLst>
                              <p:cond delay="3400"/>
                            </p:stCondLst>
                            <p:childTnLst>
                              <p:par>
                                <p:cTn id="104" presetID="10" presetClass="entr" presetSubtype="0" fill="hold" nodeType="afterEffect">
                                  <p:stCondLst>
                                    <p:cond delay="0"/>
                                  </p:stCondLst>
                                  <p:childTnLst>
                                    <p:set>
                                      <p:cBhvr>
                                        <p:cTn id="105" dur="1" fill="hold">
                                          <p:stCondLst>
                                            <p:cond delay="0"/>
                                          </p:stCondLst>
                                        </p:cTn>
                                        <p:tgtEl>
                                          <p:spTgt spid="13"/>
                                        </p:tgtEl>
                                        <p:attrNameLst>
                                          <p:attrName>style.visibility</p:attrName>
                                        </p:attrNameLst>
                                      </p:cBhvr>
                                      <p:to>
                                        <p:strVal val="visible"/>
                                      </p:to>
                                    </p:set>
                                    <p:animEffect transition="in" filter="fade">
                                      <p:cBhvr>
                                        <p:cTn id="106" dur="500"/>
                                        <p:tgtEl>
                                          <p:spTgt spid="13"/>
                                        </p:tgtEl>
                                      </p:cBhvr>
                                    </p:animEffect>
                                  </p:childTnLst>
                                </p:cTn>
                              </p:par>
                              <p:par>
                                <p:cTn id="107" presetID="42" presetClass="path" presetSubtype="0" decel="100000" fill="hold" nodeType="withEffect">
                                  <p:stCondLst>
                                    <p:cond delay="0"/>
                                  </p:stCondLst>
                                  <p:childTnLst>
                                    <p:animMotion origin="layout" path="M 2.25428E-6 0.04607 L 2.25428E-6 -6.58193E-7 " pathEditMode="relative" rAng="0" ptsTypes="AA">
                                      <p:cBhvr>
                                        <p:cTn id="108" dur="600" fill="hold"/>
                                        <p:tgtEl>
                                          <p:spTgt spid="13"/>
                                        </p:tgtEl>
                                        <p:attrNameLst>
                                          <p:attrName>ppt_x</p:attrName>
                                          <p:attrName>ppt_y</p:attrName>
                                        </p:attrNameLst>
                                      </p:cBhvr>
                                      <p:rCtr x="0" y="-231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dirty="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550985" y="426476"/>
            <a:ext cx="4228868" cy="55399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r>
              <a:rPr lang="en-US" sz="3600" dirty="0">
                <a:latin typeface="Segoe UI Semibold (Headings)"/>
              </a:rPr>
              <a:t>Building reliable systems is a shared responsibility</a:t>
            </a:r>
          </a:p>
        </p:txBody>
      </p:sp>
      <p:sp>
        <p:nvSpPr>
          <p:cNvPr id="8" name="Rectangle: Rounded Corners 7">
            <a:extLst>
              <a:ext uri="{FF2B5EF4-FFF2-40B4-BE49-F238E27FC236}">
                <a16:creationId xmlns:a16="http://schemas.microsoft.com/office/drawing/2014/main" id="{5148FE28-59A9-1E51-9B64-1D2DDAF074F7}"/>
              </a:ext>
            </a:extLst>
          </p:cNvPr>
          <p:cNvSpPr/>
          <p:nvPr/>
        </p:nvSpPr>
        <p:spPr bwMode="auto">
          <a:xfrm>
            <a:off x="435872" y="1169378"/>
            <a:ext cx="11156324" cy="532102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1101" name="Title 1">
            <a:extLst>
              <a:ext uri="{FF2B5EF4-FFF2-40B4-BE49-F238E27FC236}">
                <a16:creationId xmlns:a16="http://schemas.microsoft.com/office/drawing/2014/main" id="{0B209016-AC6E-348D-A3BE-8BF375C68BC6}"/>
              </a:ext>
              <a:ext uri="{C183D7F6-B498-43B3-948B-1728B52AA6E4}">
                <adec:decorative xmlns:adec="http://schemas.microsoft.com/office/drawing/2017/decorative" val="1"/>
              </a:ext>
            </a:extLst>
          </p:cNvPr>
          <p:cNvSpPr txBox="1">
            <a:spLocks/>
          </p:cNvSpPr>
          <p:nvPr/>
        </p:nvSpPr>
        <p:spPr>
          <a:xfrm>
            <a:off x="588263" y="457200"/>
            <a:ext cx="11018520" cy="553998"/>
          </a:xfrm>
          <a:prstGeom prst="rect">
            <a:avLst/>
          </a:prstGeom>
        </p:spPr>
        <p:txBody>
          <a:bodyPr>
            <a:noAutofit/>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endParaRPr lang="en-US" sz="3700" dirty="0">
              <a:latin typeface="Segoe UI Semibold (Headings)"/>
            </a:endParaRPr>
          </a:p>
        </p:txBody>
      </p:sp>
      <p:sp>
        <p:nvSpPr>
          <p:cNvPr id="1102" name="Rectangle 1101">
            <a:extLst>
              <a:ext uri="{FF2B5EF4-FFF2-40B4-BE49-F238E27FC236}">
                <a16:creationId xmlns:a16="http://schemas.microsoft.com/office/drawing/2014/main" id="{699C6233-B553-70DC-AA20-37199E54A52B}"/>
              </a:ext>
              <a:ext uri="{C183D7F6-B498-43B3-948B-1728B52AA6E4}">
                <adec:decorative xmlns:adec="http://schemas.microsoft.com/office/drawing/2017/decorative" val="1"/>
              </a:ext>
            </a:extLst>
          </p:cNvPr>
          <p:cNvSpPr/>
          <p:nvPr/>
        </p:nvSpPr>
        <p:spPr>
          <a:xfrm>
            <a:off x="7471560" y="2358648"/>
            <a:ext cx="3972802" cy="954107"/>
          </a:xfrm>
          <a:prstGeom prst="rect">
            <a:avLst/>
          </a:prstGeom>
        </p:spPr>
        <p:txBody>
          <a:bodyPr wrap="square" lIns="0" anchor="ctr" anchorCtr="0">
            <a:spAutoFit/>
          </a:bodyPr>
          <a:lstStyle/>
          <a:p>
            <a:pPr marL="0" marR="0" lvl="0" indent="0" algn="l" defTabSz="51428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a:ea typeface="+mn-ea"/>
                <a:cs typeface="Calibri" panose="020F0502020204030204" pitchFamily="34" charset="0"/>
              </a:rPr>
              <a:t>Your responsibility:</a:t>
            </a:r>
          </a:p>
          <a:p>
            <a:pPr marL="0" marR="0" lvl="0" indent="0" algn="l" defTabSz="51428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a:ea typeface="+mn-ea"/>
                <a:cs typeface="Calibri" panose="020F0502020204030204" pitchFamily="34" charset="0"/>
              </a:rPr>
              <a:t>Reliability ‘in’ the cloud</a:t>
            </a:r>
          </a:p>
        </p:txBody>
      </p:sp>
      <p:sp>
        <p:nvSpPr>
          <p:cNvPr id="1103" name="Rectangle 1102">
            <a:extLst>
              <a:ext uri="{FF2B5EF4-FFF2-40B4-BE49-F238E27FC236}">
                <a16:creationId xmlns:a16="http://schemas.microsoft.com/office/drawing/2014/main" id="{2B231EFF-6276-CF9A-DD2A-2CFA7BEE53C0}"/>
              </a:ext>
              <a:ext uri="{C183D7F6-B498-43B3-948B-1728B52AA6E4}">
                <adec:decorative xmlns:adec="http://schemas.microsoft.com/office/drawing/2017/decorative" val="1"/>
              </a:ext>
            </a:extLst>
          </p:cNvPr>
          <p:cNvSpPr/>
          <p:nvPr/>
        </p:nvSpPr>
        <p:spPr>
          <a:xfrm>
            <a:off x="7635651" y="4910657"/>
            <a:ext cx="4583800" cy="954107"/>
          </a:xfrm>
          <a:prstGeom prst="rect">
            <a:avLst/>
          </a:prstGeom>
        </p:spPr>
        <p:txBody>
          <a:bodyPr wrap="square" lIns="0" anchor="ctr" anchorCtr="0">
            <a:spAutoFit/>
          </a:bodyPr>
          <a:lstStyle/>
          <a:p>
            <a:pPr marL="0" marR="0" lvl="0" indent="0" algn="l" defTabSz="514284"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effectLst/>
                <a:uLnTx/>
                <a:uFillTx/>
                <a:latin typeface="Segoe UI Semibold"/>
                <a:ea typeface="+mn-ea"/>
                <a:cs typeface="Calibri" panose="020F0502020204030204" pitchFamily="34" charset="0"/>
              </a:rPr>
              <a:t>Microsoft responsibility: Reliability ‘of’ the cloud</a:t>
            </a:r>
          </a:p>
        </p:txBody>
      </p:sp>
      <p:sp>
        <p:nvSpPr>
          <p:cNvPr id="1104" name="Rectangle 1103">
            <a:extLst>
              <a:ext uri="{FF2B5EF4-FFF2-40B4-BE49-F238E27FC236}">
                <a16:creationId xmlns:a16="http://schemas.microsoft.com/office/drawing/2014/main" id="{BA4A4F0C-DB15-CAA7-B692-5AA186433BF6}"/>
              </a:ext>
              <a:ext uri="{C183D7F6-B498-43B3-948B-1728B52AA6E4}">
                <adec:decorative xmlns:adec="http://schemas.microsoft.com/office/drawing/2017/decorative" val="1"/>
              </a:ext>
            </a:extLst>
          </p:cNvPr>
          <p:cNvSpPr/>
          <p:nvPr/>
        </p:nvSpPr>
        <p:spPr>
          <a:xfrm flipH="1">
            <a:off x="915398" y="1511928"/>
            <a:ext cx="4060825" cy="1055674"/>
          </a:xfrm>
          <a:prstGeom prst="rect">
            <a:avLst/>
          </a:prstGeom>
          <a:noFill/>
        </p:spPr>
        <p:txBody>
          <a:bodyPr wrap="square" lIns="0">
            <a:sp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B66B1"/>
                </a:solidFill>
                <a:effectLst/>
                <a:uLnTx/>
                <a:uFillTx/>
                <a:latin typeface="Segoe UI Semibold"/>
                <a:ea typeface="+mn-ea"/>
                <a:cs typeface="Calibri" panose="020F0502020204030204" pitchFamily="34" charset="0"/>
              </a:rPr>
              <a:t>Your application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t>Your</a:t>
            </a:r>
            <a:r>
              <a:rPr kumimoji="0" lang="en-US" sz="1800" b="1" i="0" u="none" strike="noStrike" kern="1200" cap="none" spc="0" normalizeH="0" baseline="0" noProof="0" dirty="0">
                <a:ln>
                  <a:noFill/>
                </a:ln>
                <a:effectLst/>
                <a:uLnTx/>
                <a:uFillTx/>
                <a:latin typeface="Segoe UI"/>
                <a:ea typeface="+mn-ea"/>
                <a:cs typeface="Calibri" panose="020F0502020204030204" pitchFamily="34" charset="0"/>
              </a:rPr>
              <a:t> </a:t>
            </a:r>
            <a:r>
              <a:rPr kumimoji="0" lang="en-US" sz="1800" b="1" i="0" u="none" strike="noStrike" kern="1200" cap="none" spc="0" normalizeH="0" baseline="0" noProof="0" dirty="0">
                <a:ln>
                  <a:noFill/>
                </a:ln>
                <a:effectLst/>
                <a:uLnTx/>
                <a:uFillTx/>
                <a:latin typeface="Segoe UI Semibold"/>
                <a:ea typeface="+mn-ea"/>
                <a:cs typeface="Calibri" panose="020F0502020204030204" pitchFamily="34" charset="0"/>
              </a:rPr>
              <a:t>app</a:t>
            </a:r>
            <a:r>
              <a:rPr kumimoji="0" lang="en-US" sz="1800" b="1" i="0" u="none" strike="noStrike" kern="1200" cap="none" spc="0" normalizeH="0" baseline="0" noProof="0" dirty="0">
                <a:ln>
                  <a:noFill/>
                </a:ln>
                <a:effectLst/>
                <a:uLnTx/>
                <a:uFillTx/>
                <a:latin typeface="Segoe UI"/>
                <a:ea typeface="+mn-ea"/>
                <a:cs typeface="Calibri" panose="020F0502020204030204" pitchFamily="34" charset="0"/>
              </a:rPr>
              <a:t> </a:t>
            </a:r>
            <a: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t>or</a:t>
            </a:r>
            <a:r>
              <a:rPr kumimoji="0" lang="en-US" sz="1800" b="1" i="0" u="none" strike="noStrike" kern="1200" cap="none" spc="0" normalizeH="0" baseline="0" noProof="0" dirty="0">
                <a:ln>
                  <a:noFill/>
                </a:ln>
                <a:effectLst/>
                <a:uLnTx/>
                <a:uFillTx/>
                <a:latin typeface="Segoe UI"/>
                <a:ea typeface="+mn-ea"/>
                <a:cs typeface="Calibri" panose="020F0502020204030204" pitchFamily="34" charset="0"/>
              </a:rPr>
              <a:t> </a:t>
            </a:r>
            <a:r>
              <a:rPr kumimoji="0" lang="en-US" sz="1800" b="1" i="0" u="none" strike="noStrike" kern="1200" cap="none" spc="0" normalizeH="0" baseline="0" noProof="0" dirty="0">
                <a:ln>
                  <a:noFill/>
                </a:ln>
                <a:effectLst/>
                <a:uLnTx/>
                <a:uFillTx/>
                <a:latin typeface="Segoe UI Semibold"/>
                <a:ea typeface="+mn-ea"/>
                <a:cs typeface="Calibri" panose="020F0502020204030204" pitchFamily="34" charset="0"/>
              </a:rPr>
              <a:t>workload</a:t>
            </a:r>
            <a:r>
              <a:rPr kumimoji="0" lang="en-US" sz="1800" b="1" i="0" u="none" strike="noStrike" kern="1200" cap="none" spc="0" normalizeH="0" baseline="0" noProof="0" dirty="0">
                <a:ln>
                  <a:noFill/>
                </a:ln>
                <a:effectLst/>
                <a:uLnTx/>
                <a:uFillTx/>
                <a:latin typeface="Segoe UI"/>
                <a:ea typeface="+mn-ea"/>
                <a:cs typeface="Calibri" panose="020F0502020204030204" pitchFamily="34" charset="0"/>
              </a:rPr>
              <a:t> </a:t>
            </a:r>
            <a: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t>architecture, </a:t>
            </a:r>
            <a:b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br>
            <a: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t>built on the below.</a:t>
            </a:r>
          </a:p>
        </p:txBody>
      </p:sp>
      <p:sp>
        <p:nvSpPr>
          <p:cNvPr id="1105" name="Freeform: Shape 1104">
            <a:extLst>
              <a:ext uri="{FF2B5EF4-FFF2-40B4-BE49-F238E27FC236}">
                <a16:creationId xmlns:a16="http://schemas.microsoft.com/office/drawing/2014/main" id="{13779E59-CA11-E340-44CE-AD5423320688}"/>
              </a:ext>
              <a:ext uri="{C183D7F6-B498-43B3-948B-1728B52AA6E4}">
                <adec:decorative xmlns:adec="http://schemas.microsoft.com/office/drawing/2017/decorative" val="1"/>
              </a:ext>
            </a:extLst>
          </p:cNvPr>
          <p:cNvSpPr/>
          <p:nvPr/>
        </p:nvSpPr>
        <p:spPr bwMode="auto">
          <a:xfrm flipH="1">
            <a:off x="816459" y="1419297"/>
            <a:ext cx="5067489" cy="1372758"/>
          </a:xfrm>
          <a:custGeom>
            <a:avLst/>
            <a:gdLst>
              <a:gd name="connsiteX0" fmla="*/ 615119 w 5717311"/>
              <a:gd name="connsiteY0" fmla="*/ 0 h 1372758"/>
              <a:gd name="connsiteX1" fmla="*/ 5717311 w 5717311"/>
              <a:gd name="connsiteY1" fmla="*/ 0 h 1372758"/>
              <a:gd name="connsiteX2" fmla="*/ 5717311 w 5717311"/>
              <a:gd name="connsiteY2" fmla="*/ 1372758 h 1372758"/>
              <a:gd name="connsiteX3" fmla="*/ 0 w 5717311"/>
              <a:gd name="connsiteY3" fmla="*/ 1372758 h 1372758"/>
              <a:gd name="connsiteX4" fmla="*/ 615119 w 5717311"/>
              <a:gd name="connsiteY4" fmla="*/ 0 h 1372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7311" h="1372758">
                <a:moveTo>
                  <a:pt x="615119" y="0"/>
                </a:moveTo>
                <a:lnTo>
                  <a:pt x="5717311" y="0"/>
                </a:lnTo>
                <a:lnTo>
                  <a:pt x="5717311" y="1372758"/>
                </a:lnTo>
                <a:lnTo>
                  <a:pt x="0" y="1372758"/>
                </a:lnTo>
                <a:lnTo>
                  <a:pt x="615119" y="0"/>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1106" name="Rectangle 1105">
            <a:extLst>
              <a:ext uri="{FF2B5EF4-FFF2-40B4-BE49-F238E27FC236}">
                <a16:creationId xmlns:a16="http://schemas.microsoft.com/office/drawing/2014/main" id="{3C2A268D-796E-824E-E4F4-1014B67996B9}"/>
              </a:ext>
              <a:ext uri="{C183D7F6-B498-43B3-948B-1728B52AA6E4}">
                <adec:decorative xmlns:adec="http://schemas.microsoft.com/office/drawing/2017/decorative" val="1"/>
              </a:ext>
            </a:extLst>
          </p:cNvPr>
          <p:cNvSpPr/>
          <p:nvPr/>
        </p:nvSpPr>
        <p:spPr>
          <a:xfrm flipH="1">
            <a:off x="918281" y="3039841"/>
            <a:ext cx="5003800" cy="1304973"/>
          </a:xfrm>
          <a:prstGeom prst="rect">
            <a:avLst/>
          </a:prstGeom>
        </p:spPr>
        <p:txBody>
          <a:bodyPr wrap="square" lIns="0">
            <a:sp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B66B1"/>
                </a:solidFill>
                <a:effectLst/>
                <a:uLnTx/>
                <a:uFillTx/>
                <a:latin typeface="Segoe UI Semibold"/>
                <a:ea typeface="+mn-ea"/>
                <a:cs typeface="Calibri" panose="020F0502020204030204" pitchFamily="34" charset="0"/>
              </a:rPr>
              <a:t>Resiliency features</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t>Azure capabilities </a:t>
            </a:r>
            <a:r>
              <a:rPr kumimoji="0" lang="en-US" sz="1800" b="1" i="0" u="none" strike="noStrike" kern="1200" cap="none" spc="0" normalizeH="0" baseline="0" noProof="0" dirty="0">
                <a:ln>
                  <a:noFill/>
                </a:ln>
                <a:effectLst/>
                <a:uLnTx/>
                <a:uFillTx/>
                <a:latin typeface="Segoe UI Semibold"/>
                <a:ea typeface="+mn-ea"/>
                <a:cs typeface="Calibri" panose="020F0502020204030204" pitchFamily="34" charset="0"/>
              </a:rPr>
              <a:t>you enable — </a:t>
            </a:r>
            <a: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t>high availability with Availability Zones, disaster recovery, and backup.</a:t>
            </a:r>
          </a:p>
        </p:txBody>
      </p:sp>
      <p:sp>
        <p:nvSpPr>
          <p:cNvPr id="1107" name="Freeform: Shape 1106">
            <a:extLst>
              <a:ext uri="{FF2B5EF4-FFF2-40B4-BE49-F238E27FC236}">
                <a16:creationId xmlns:a16="http://schemas.microsoft.com/office/drawing/2014/main" id="{49F716F2-D69D-FC9A-06A3-3C0741F10F9F}"/>
              </a:ext>
              <a:ext uri="{C183D7F6-B498-43B3-948B-1728B52AA6E4}">
                <adec:decorative xmlns:adec="http://schemas.microsoft.com/office/drawing/2017/decorative" val="1"/>
              </a:ext>
            </a:extLst>
          </p:cNvPr>
          <p:cNvSpPr/>
          <p:nvPr/>
        </p:nvSpPr>
        <p:spPr bwMode="auto">
          <a:xfrm flipH="1">
            <a:off x="792990" y="2938860"/>
            <a:ext cx="5808914" cy="1516225"/>
          </a:xfrm>
          <a:custGeom>
            <a:avLst/>
            <a:gdLst>
              <a:gd name="connsiteX0" fmla="*/ 679406 w 6458734"/>
              <a:gd name="connsiteY0" fmla="*/ 0 h 1516225"/>
              <a:gd name="connsiteX1" fmla="*/ 6458734 w 6458734"/>
              <a:gd name="connsiteY1" fmla="*/ 0 h 1516225"/>
              <a:gd name="connsiteX2" fmla="*/ 6458734 w 6458734"/>
              <a:gd name="connsiteY2" fmla="*/ 1516225 h 1516225"/>
              <a:gd name="connsiteX3" fmla="*/ 0 w 6458734"/>
              <a:gd name="connsiteY3" fmla="*/ 1516225 h 1516225"/>
              <a:gd name="connsiteX4" fmla="*/ 679406 w 6458734"/>
              <a:gd name="connsiteY4" fmla="*/ 0 h 15162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58734" h="1516225">
                <a:moveTo>
                  <a:pt x="679406" y="0"/>
                </a:moveTo>
                <a:lnTo>
                  <a:pt x="6458734" y="0"/>
                </a:lnTo>
                <a:lnTo>
                  <a:pt x="6458734" y="1516225"/>
                </a:lnTo>
                <a:lnTo>
                  <a:pt x="0" y="1516225"/>
                </a:lnTo>
                <a:lnTo>
                  <a:pt x="679406" y="0"/>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1108" name="Rectangle 1107">
            <a:extLst>
              <a:ext uri="{FF2B5EF4-FFF2-40B4-BE49-F238E27FC236}">
                <a16:creationId xmlns:a16="http://schemas.microsoft.com/office/drawing/2014/main" id="{AC5984E8-363B-9207-FBAF-0C1B6B4981D8}"/>
              </a:ext>
              <a:ext uri="{C183D7F6-B498-43B3-948B-1728B52AA6E4}">
                <adec:decorative xmlns:adec="http://schemas.microsoft.com/office/drawing/2017/decorative" val="1"/>
              </a:ext>
            </a:extLst>
          </p:cNvPr>
          <p:cNvSpPr/>
          <p:nvPr/>
        </p:nvSpPr>
        <p:spPr>
          <a:xfrm flipH="1">
            <a:off x="915398" y="4636987"/>
            <a:ext cx="5946775" cy="1554272"/>
          </a:xfrm>
          <a:prstGeom prst="rect">
            <a:avLst/>
          </a:prstGeom>
        </p:spPr>
        <p:txBody>
          <a:bodyPr wrap="square" lIns="0">
            <a:spAutoFit/>
          </a:bodyPr>
          <a:lstStyle/>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2800" b="0" i="0" u="none" strike="noStrike" kern="1200" cap="none" spc="0" normalizeH="0" baseline="0" noProof="0" dirty="0">
                <a:ln>
                  <a:noFill/>
                </a:ln>
                <a:solidFill>
                  <a:srgbClr val="0B66B1"/>
                </a:solidFill>
                <a:effectLst/>
                <a:uLnTx/>
                <a:uFillTx/>
                <a:latin typeface="Segoe UI Semibold"/>
                <a:ea typeface="+mn-ea"/>
                <a:cs typeface="Calibri" panose="020F0502020204030204" pitchFamily="34" charset="0"/>
              </a:rPr>
              <a:t>Resilient foundation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t>Core Azure capabilities </a:t>
            </a:r>
            <a:r>
              <a:rPr kumimoji="0" lang="en-US" sz="1800" b="1" i="0" u="none" strike="noStrike" kern="1200" cap="none" spc="0" normalizeH="0" baseline="0" noProof="0" dirty="0">
                <a:ln>
                  <a:noFill/>
                </a:ln>
                <a:effectLst/>
                <a:uLnTx/>
                <a:uFillTx/>
                <a:latin typeface="Segoe UI Semibold"/>
                <a:ea typeface="+mn-ea"/>
                <a:cs typeface="Calibri" panose="020F0502020204030204" pitchFamily="34" charset="0"/>
              </a:rPr>
              <a:t>built into the platform—</a:t>
            </a:r>
            <a:br>
              <a:rPr kumimoji="0" lang="en-US" sz="1800" b="1" i="0" u="none" strike="noStrike" kern="1200" cap="none" spc="0" normalizeH="0" baseline="0" noProof="0" dirty="0">
                <a:ln>
                  <a:noFill/>
                </a:ln>
                <a:effectLst/>
                <a:uLnTx/>
                <a:uFillTx/>
                <a:latin typeface="Segoe UI Semibold"/>
                <a:ea typeface="+mn-ea"/>
                <a:cs typeface="Calibri" panose="020F0502020204030204" pitchFamily="34" charset="0"/>
              </a:rPr>
            </a:br>
            <a: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t>how the foundation is designed, operated, </a:t>
            </a:r>
            <a:b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br>
            <a:r>
              <a:rPr kumimoji="0" lang="en-US" sz="1800" b="0" i="0" u="none" strike="noStrike" kern="1200" cap="none" spc="0" normalizeH="0" baseline="0" noProof="0" dirty="0">
                <a:ln>
                  <a:noFill/>
                </a:ln>
                <a:effectLst/>
                <a:uLnTx/>
                <a:uFillTx/>
                <a:latin typeface="Segoe UI"/>
                <a:ea typeface="+mn-ea"/>
                <a:cs typeface="Calibri" panose="020F0502020204030204" pitchFamily="34" charset="0"/>
              </a:rPr>
              <a:t>and monitored to ensure availability, isolation by Availability Zones and data redundancy.</a:t>
            </a:r>
          </a:p>
        </p:txBody>
      </p:sp>
      <p:sp>
        <p:nvSpPr>
          <p:cNvPr id="1109" name="Freeform: Shape 1108">
            <a:extLst>
              <a:ext uri="{FF2B5EF4-FFF2-40B4-BE49-F238E27FC236}">
                <a16:creationId xmlns:a16="http://schemas.microsoft.com/office/drawing/2014/main" id="{02433F87-E388-4163-10CA-859BD5817E45}"/>
              </a:ext>
              <a:ext uri="{C183D7F6-B498-43B3-948B-1728B52AA6E4}">
                <adec:decorative xmlns:adec="http://schemas.microsoft.com/office/drawing/2017/decorative" val="1"/>
              </a:ext>
            </a:extLst>
          </p:cNvPr>
          <p:cNvSpPr/>
          <p:nvPr/>
        </p:nvSpPr>
        <p:spPr bwMode="auto">
          <a:xfrm flipH="1">
            <a:off x="799681" y="4593493"/>
            <a:ext cx="6617700" cy="1666559"/>
          </a:xfrm>
          <a:custGeom>
            <a:avLst/>
            <a:gdLst>
              <a:gd name="connsiteX0" fmla="*/ 746769 w 7267520"/>
              <a:gd name="connsiteY0" fmla="*/ 0 h 1666559"/>
              <a:gd name="connsiteX1" fmla="*/ 7267520 w 7267520"/>
              <a:gd name="connsiteY1" fmla="*/ 0 h 1666559"/>
              <a:gd name="connsiteX2" fmla="*/ 7267520 w 7267520"/>
              <a:gd name="connsiteY2" fmla="*/ 1666559 h 1666559"/>
              <a:gd name="connsiteX3" fmla="*/ 0 w 7267520"/>
              <a:gd name="connsiteY3" fmla="*/ 1666559 h 1666559"/>
              <a:gd name="connsiteX4" fmla="*/ 746769 w 7267520"/>
              <a:gd name="connsiteY4" fmla="*/ 0 h 16665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67520" h="1666559">
                <a:moveTo>
                  <a:pt x="746769" y="0"/>
                </a:moveTo>
                <a:lnTo>
                  <a:pt x="7267520" y="0"/>
                </a:lnTo>
                <a:lnTo>
                  <a:pt x="7267520" y="1666559"/>
                </a:lnTo>
                <a:lnTo>
                  <a:pt x="0" y="1666559"/>
                </a:lnTo>
                <a:lnTo>
                  <a:pt x="746769" y="0"/>
                </a:lnTo>
                <a:close/>
              </a:path>
            </a:pathLst>
          </a:custGeom>
          <a:noFill/>
          <a:ln w="1270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grpSp>
        <p:nvGrpSpPr>
          <p:cNvPr id="1110" name="Group 1109">
            <a:extLst>
              <a:ext uri="{FF2B5EF4-FFF2-40B4-BE49-F238E27FC236}">
                <a16:creationId xmlns:a16="http://schemas.microsoft.com/office/drawing/2014/main" id="{0CAE3942-1014-F232-D85C-EA3A51C94C80}"/>
              </a:ext>
              <a:ext uri="{C183D7F6-B498-43B3-948B-1728B52AA6E4}">
                <adec:decorative xmlns:adec="http://schemas.microsoft.com/office/drawing/2017/decorative" val="1"/>
              </a:ext>
            </a:extLst>
          </p:cNvPr>
          <p:cNvGrpSpPr/>
          <p:nvPr/>
        </p:nvGrpSpPr>
        <p:grpSpPr>
          <a:xfrm flipH="1">
            <a:off x="6135821" y="1216830"/>
            <a:ext cx="1201323" cy="3345699"/>
            <a:chOff x="4330473" y="1216830"/>
            <a:chExt cx="1201323" cy="3345699"/>
          </a:xfrm>
        </p:grpSpPr>
        <p:sp>
          <p:nvSpPr>
            <p:cNvPr id="1111" name="Left Bracket 1110">
              <a:extLst>
                <a:ext uri="{FF2B5EF4-FFF2-40B4-BE49-F238E27FC236}">
                  <a16:creationId xmlns:a16="http://schemas.microsoft.com/office/drawing/2014/main" id="{25D4B1B1-2EA9-0A14-D799-4892E0236C12}"/>
                </a:ext>
              </a:extLst>
            </p:cNvPr>
            <p:cNvSpPr/>
            <p:nvPr/>
          </p:nvSpPr>
          <p:spPr>
            <a:xfrm rot="1455216">
              <a:off x="5388542" y="1216830"/>
              <a:ext cx="143254" cy="3345699"/>
            </a:xfrm>
            <a:prstGeom prst="leftBracket">
              <a:avLst>
                <a:gd name="adj" fmla="val 0"/>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112" name="Straight Connector 1111">
              <a:extLst>
                <a:ext uri="{FF2B5EF4-FFF2-40B4-BE49-F238E27FC236}">
                  <a16:creationId xmlns:a16="http://schemas.microsoft.com/office/drawing/2014/main" id="{3797D872-68BA-8939-2EE5-B011ADD1F474}"/>
                </a:ext>
              </a:extLst>
            </p:cNvPr>
            <p:cNvCxnSpPr>
              <a:cxnSpLocks/>
            </p:cNvCxnSpPr>
            <p:nvPr/>
          </p:nvCxnSpPr>
          <p:spPr>
            <a:xfrm>
              <a:off x="4330473" y="2860257"/>
              <a:ext cx="978289" cy="0"/>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113" name="Group 1112">
            <a:extLst>
              <a:ext uri="{FF2B5EF4-FFF2-40B4-BE49-F238E27FC236}">
                <a16:creationId xmlns:a16="http://schemas.microsoft.com/office/drawing/2014/main" id="{6DCBE5B5-F579-5925-B35E-980711640ACB}"/>
              </a:ext>
              <a:ext uri="{C183D7F6-B498-43B3-948B-1728B52AA6E4}">
                <adec:decorative xmlns:adec="http://schemas.microsoft.com/office/drawing/2017/decorative" val="1"/>
              </a:ext>
            </a:extLst>
          </p:cNvPr>
          <p:cNvGrpSpPr/>
          <p:nvPr/>
        </p:nvGrpSpPr>
        <p:grpSpPr>
          <a:xfrm flipH="1">
            <a:off x="7265517" y="4398806"/>
            <a:ext cx="370134" cy="1860939"/>
            <a:chOff x="4038083" y="4451818"/>
            <a:chExt cx="370134" cy="1860939"/>
          </a:xfrm>
        </p:grpSpPr>
        <p:sp>
          <p:nvSpPr>
            <p:cNvPr id="1114" name="Left Bracket 1113">
              <a:extLst>
                <a:ext uri="{FF2B5EF4-FFF2-40B4-BE49-F238E27FC236}">
                  <a16:creationId xmlns:a16="http://schemas.microsoft.com/office/drawing/2014/main" id="{55FD1D37-9015-C968-94D6-63A9CFA32861}"/>
                </a:ext>
              </a:extLst>
            </p:cNvPr>
            <p:cNvSpPr/>
            <p:nvPr/>
          </p:nvSpPr>
          <p:spPr>
            <a:xfrm rot="1455216">
              <a:off x="4264963" y="4451818"/>
              <a:ext cx="143254" cy="1860939"/>
            </a:xfrm>
            <a:prstGeom prst="leftBracket">
              <a:avLst>
                <a:gd name="adj" fmla="val 0"/>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dirty="0">
                <a:ln>
                  <a:noFill/>
                </a:ln>
                <a:solidFill>
                  <a:srgbClr val="FFFFFF"/>
                </a:solidFill>
                <a:effectLst/>
                <a:uLnTx/>
                <a:uFillTx/>
                <a:latin typeface="Segoe UI"/>
                <a:ea typeface="+mn-ea"/>
                <a:cs typeface="+mn-cs"/>
              </a:endParaRPr>
            </a:p>
          </p:txBody>
        </p:sp>
        <p:cxnSp>
          <p:nvCxnSpPr>
            <p:cNvPr id="1115" name="Straight Connector 1114">
              <a:extLst>
                <a:ext uri="{FF2B5EF4-FFF2-40B4-BE49-F238E27FC236}">
                  <a16:creationId xmlns:a16="http://schemas.microsoft.com/office/drawing/2014/main" id="{F0BA1458-1836-6F66-1217-24930297657E}"/>
                </a:ext>
              </a:extLst>
            </p:cNvPr>
            <p:cNvCxnSpPr>
              <a:cxnSpLocks/>
              <a:stCxn id="1103" idx="1"/>
            </p:cNvCxnSpPr>
            <p:nvPr/>
          </p:nvCxnSpPr>
          <p:spPr>
            <a:xfrm flipV="1">
              <a:off x="4038083" y="5409347"/>
              <a:ext cx="10277" cy="31376"/>
            </a:xfrm>
            <a:prstGeom prst="line">
              <a:avLst/>
            </a:prstGeom>
            <a:ln w="12700">
              <a:solidFill>
                <a:schemeClr val="accent6"/>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1116" name="TextBox 1115">
            <a:extLst>
              <a:ext uri="{FF2B5EF4-FFF2-40B4-BE49-F238E27FC236}">
                <a16:creationId xmlns:a16="http://schemas.microsoft.com/office/drawing/2014/main" id="{B7EBD2B7-640B-4B2C-B75E-22DF412EDD35}"/>
              </a:ext>
            </a:extLst>
          </p:cNvPr>
          <p:cNvSpPr txBox="1"/>
          <p:nvPr/>
        </p:nvSpPr>
        <p:spPr>
          <a:xfrm>
            <a:off x="2609444" y="3244334"/>
            <a:ext cx="644457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Sans Text"/>
                <a:ea typeface="+mn-ea"/>
                <a:cs typeface="+mn-cs"/>
              </a:rPr>
              <a:t> </a:t>
            </a:r>
          </a:p>
        </p:txBody>
      </p:sp>
    </p:spTree>
    <p:extLst>
      <p:ext uri="{BB962C8B-B14F-4D97-AF65-F5344CB8AC3E}">
        <p14:creationId xmlns:p14="http://schemas.microsoft.com/office/powerpoint/2010/main" val="27441538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Reliability Assessment</a:t>
            </a:r>
          </a:p>
        </p:txBody>
      </p:sp>
    </p:spTree>
    <p:extLst>
      <p:ext uri="{BB962C8B-B14F-4D97-AF65-F5344CB8AC3E}">
        <p14:creationId xmlns:p14="http://schemas.microsoft.com/office/powerpoint/2010/main" val="3161895115"/>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2071029"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Assessment example</a:t>
            </a:r>
          </a:p>
        </p:txBody>
      </p:sp>
      <p:pic>
        <p:nvPicPr>
          <p:cNvPr id="5" name="Picture 4">
            <a:extLst>
              <a:ext uri="{FF2B5EF4-FFF2-40B4-BE49-F238E27FC236}">
                <a16:creationId xmlns:a16="http://schemas.microsoft.com/office/drawing/2014/main" id="{3960059C-8770-4A47-91E9-EFA3704F92B2}"/>
              </a:ext>
            </a:extLst>
          </p:cNvPr>
          <p:cNvPicPr>
            <a:picLocks noChangeAspect="1"/>
          </p:cNvPicPr>
          <p:nvPr/>
        </p:nvPicPr>
        <p:blipFill>
          <a:blip r:embed="rId4"/>
          <a:stretch>
            <a:fillRect/>
          </a:stretch>
        </p:blipFill>
        <p:spPr>
          <a:xfrm>
            <a:off x="2081019" y="1497760"/>
            <a:ext cx="8195996" cy="46102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232516AD-0C80-71BF-048D-6F083741C900}"/>
              </a:ext>
            </a:extLst>
          </p:cNvPr>
          <p:cNvPicPr>
            <a:picLocks noChangeAspect="1"/>
          </p:cNvPicPr>
          <p:nvPr/>
        </p:nvPicPr>
        <p:blipFill>
          <a:blip r:embed="rId5"/>
          <a:stretch>
            <a:fillRect/>
          </a:stretch>
        </p:blipFill>
        <p:spPr>
          <a:xfrm>
            <a:off x="6160048" y="3749879"/>
            <a:ext cx="4192229" cy="2358129"/>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2857632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1603248" y="1116076"/>
            <a:ext cx="8985504" cy="5208523"/>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3" y="960356"/>
            <a:ext cx="2071029"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Assessment process</a:t>
            </a:r>
          </a:p>
        </p:txBody>
      </p:sp>
      <p:graphicFrame>
        <p:nvGraphicFramePr>
          <p:cNvPr id="58" name="Diagram 57">
            <a:extLst>
              <a:ext uri="{FF2B5EF4-FFF2-40B4-BE49-F238E27FC236}">
                <a16:creationId xmlns:a16="http://schemas.microsoft.com/office/drawing/2014/main" id="{5E25DE15-5489-F176-F6AD-336956191FDD}"/>
              </a:ext>
            </a:extLst>
          </p:cNvPr>
          <p:cNvGraphicFramePr/>
          <p:nvPr>
            <p:extLst>
              <p:ext uri="{D42A27DB-BD31-4B8C-83A1-F6EECF244321}">
                <p14:modId xmlns:p14="http://schemas.microsoft.com/office/powerpoint/2010/main" val="3229142731"/>
              </p:ext>
            </p:extLst>
          </p:nvPr>
        </p:nvGraphicFramePr>
        <p:xfrm>
          <a:off x="2057931" y="1488878"/>
          <a:ext cx="8076138" cy="457631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29810116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0 -4.4697E-6 L 0 0.03544 " pathEditMode="relative" rAng="0" ptsTypes="AA">
                                      <p:cBhvr>
                                        <p:cTn id="9" dur="700" spd="-100000" fill="hold"/>
                                        <p:tgtEl>
                                          <p:spTgt spid="8"/>
                                        </p:tgtEl>
                                        <p:attrNameLst>
                                          <p:attrName>ppt_x</p:attrName>
                                          <p:attrName>ppt_y</p:attrName>
                                        </p:attrNameLst>
                                      </p:cBhvr>
                                      <p:rCtr x="0" y="1768"/>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0 -1.11111E-6 L 0 0.03542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Architecting for Azure</a:t>
            </a:r>
          </a:p>
        </p:txBody>
      </p:sp>
    </p:spTree>
    <p:extLst>
      <p:ext uri="{BB962C8B-B14F-4D97-AF65-F5344CB8AC3E}">
        <p14:creationId xmlns:p14="http://schemas.microsoft.com/office/powerpoint/2010/main" val="1434255250"/>
      </p:ext>
    </p:extLst>
  </p:cSld>
  <p:clrMapOvr>
    <a:masterClrMapping/>
  </p:clrMapOvr>
  <p:transition>
    <p:fade/>
  </p:transition>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A88AD803-6CA0-4CC4-9130-F199493ABB4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3.xml><?xml version="1.0" encoding="utf-8"?>
<a:theme xmlns:a="http://schemas.openxmlformats.org/drawingml/2006/main" name="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4.xml><?xml version="1.0" encoding="utf-8"?>
<a:theme xmlns:a="http://schemas.openxmlformats.org/drawingml/2006/main" name="1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6000" b="1" dirty="0" smtClean="0">
            <a:latin typeface="Segoe UI Variable Display Semibold" pitchFamily="2" charset="0"/>
          </a:defRPr>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4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7.xml><?xml version="1.0" encoding="utf-8"?>
<a:theme xmlns:a="http://schemas.openxmlformats.org/drawingml/2006/main" name="4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9.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754</Words>
  <Application>Microsoft Office PowerPoint</Application>
  <PresentationFormat>Widescreen</PresentationFormat>
  <Paragraphs>104</Paragraphs>
  <Slides>10</Slides>
  <Notes>10</Notes>
  <HiddenSlides>0</HiddenSlides>
  <MMClips>0</MMClips>
  <ScaleCrop>false</ScaleCrop>
  <HeadingPairs>
    <vt:vector size="6" baseType="variant">
      <vt:variant>
        <vt:lpstr>Fonts Used</vt:lpstr>
      </vt:variant>
      <vt:variant>
        <vt:i4>15</vt:i4>
      </vt:variant>
      <vt:variant>
        <vt:lpstr>Theme</vt:lpstr>
      </vt:variant>
      <vt:variant>
        <vt:i4>9</vt:i4>
      </vt:variant>
      <vt:variant>
        <vt:lpstr>Slide Titles</vt:lpstr>
      </vt:variant>
      <vt:variant>
        <vt:i4>10</vt:i4>
      </vt:variant>
    </vt:vector>
  </HeadingPairs>
  <TitlesOfParts>
    <vt:vector size="34" baseType="lpstr">
      <vt:lpstr>Arial</vt:lpstr>
      <vt:lpstr>Calibri</vt:lpstr>
      <vt:lpstr>Consolas</vt:lpstr>
      <vt:lpstr>Courier New</vt:lpstr>
      <vt:lpstr>Segoe Sans Display</vt:lpstr>
      <vt:lpstr>Segoe Sans Display Semibold</vt:lpstr>
      <vt:lpstr>Segoe Sans Text</vt:lpstr>
      <vt:lpstr>Segoe UI</vt:lpstr>
      <vt:lpstr>Segoe UI Semibold</vt:lpstr>
      <vt:lpstr>Segoe UI Semibold (Headings)</vt:lpstr>
      <vt:lpstr>Segoe UI Semilight</vt:lpstr>
      <vt:lpstr>Segoe UI Variable Display Semib</vt:lpstr>
      <vt:lpstr>Segoe UI Variable Display Semibold</vt:lpstr>
      <vt:lpstr>Segoe UI Variable Display Semilight</vt:lpstr>
      <vt:lpstr>Wingdings</vt:lpstr>
      <vt:lpstr>Microsoft Build 16:9 Template Light</vt:lpstr>
      <vt:lpstr>Microsoft Build 16:9 Template Dark</vt:lpstr>
      <vt:lpstr>Microsoft Build Center Screen Template Dark</vt:lpstr>
      <vt:lpstr>1_Microsoft Build Center Screen Template Dark</vt:lpstr>
      <vt:lpstr>1_Microsoft Build 16:9 Template Dark</vt:lpstr>
      <vt:lpstr>4_Microsoft Build Center Screen Template Dark</vt:lpstr>
      <vt:lpstr>4_Microsoft Build 16:9 Template Dark</vt:lpstr>
      <vt:lpstr>1_Microsoft Build 16:9 Template Light</vt:lpstr>
      <vt:lpstr>2_Microsoft Build 16:9 Template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Architecting for Azure</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2025-04-24T21:45:33Z</dcterms:created>
  <dcterms:modified xsi:type="dcterms:W3CDTF">2025-04-24T21:45:42Z</dcterms:modified>
</cp:coreProperties>
</file>